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1" r:id="rId3"/>
    <p:sldId id="257" r:id="rId4"/>
    <p:sldId id="258" r:id="rId5"/>
    <p:sldId id="278" r:id="rId6"/>
    <p:sldId id="267" r:id="rId7"/>
    <p:sldId id="272" r:id="rId8"/>
    <p:sldId id="273" r:id="rId9"/>
    <p:sldId id="274" r:id="rId10"/>
    <p:sldId id="266" r:id="rId11"/>
    <p:sldId id="277" r:id="rId12"/>
    <p:sldId id="270" r:id="rId13"/>
    <p:sldId id="262" r:id="rId14"/>
    <p:sldId id="269" r:id="rId15"/>
    <p:sldId id="268" r:id="rId16"/>
    <p:sldId id="276" r:id="rId17"/>
    <p:sldId id="27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D67D06-1F26-4850-BF1E-28E790063E1E}" v="168" dt="2024-02-20T14:04:35.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321" autoAdjust="0"/>
  </p:normalViewPr>
  <p:slideViewPr>
    <p:cSldViewPr snapToGrid="0">
      <p:cViewPr varScale="1">
        <p:scale>
          <a:sx n="96" d="100"/>
          <a:sy n="96" d="100"/>
        </p:scale>
        <p:origin x="9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Gilbert" userId="5cd8e50f9cc89645" providerId="LiveId" clId="{20D67D06-1F26-4850-BF1E-28E790063E1E}"/>
    <pc:docChg chg="undo redo custSel addSld delSld modSld sldOrd">
      <pc:chgData name="Chris Gilbert" userId="5cd8e50f9cc89645" providerId="LiveId" clId="{20D67D06-1F26-4850-BF1E-28E790063E1E}" dt="2024-02-21T06:15:25.376" v="11242" actId="26606"/>
      <pc:docMkLst>
        <pc:docMk/>
      </pc:docMkLst>
      <pc:sldChg chg="addSp delSp modSp new mod setBg addAnim delAnim delDesignElem">
        <pc:chgData name="Chris Gilbert" userId="5cd8e50f9cc89645" providerId="LiveId" clId="{20D67D06-1F26-4850-BF1E-28E790063E1E}" dt="2024-02-20T13:57:55.111" v="10961" actId="20577"/>
        <pc:sldMkLst>
          <pc:docMk/>
          <pc:sldMk cId="2675814049" sldId="256"/>
        </pc:sldMkLst>
        <pc:spChg chg="mod ord">
          <ac:chgData name="Chris Gilbert" userId="5cd8e50f9cc89645" providerId="LiveId" clId="{20D67D06-1F26-4850-BF1E-28E790063E1E}" dt="2024-02-20T13:57:27.475" v="10937" actId="26606"/>
          <ac:spMkLst>
            <pc:docMk/>
            <pc:sldMk cId="2675814049" sldId="256"/>
            <ac:spMk id="2" creationId="{F3BDAF23-9370-EBE1-2ED0-A8DC8971EB39}"/>
          </ac:spMkLst>
        </pc:spChg>
        <pc:spChg chg="mod ord">
          <ac:chgData name="Chris Gilbert" userId="5cd8e50f9cc89645" providerId="LiveId" clId="{20D67D06-1F26-4850-BF1E-28E790063E1E}" dt="2024-02-20T13:57:55.111" v="10961" actId="20577"/>
          <ac:spMkLst>
            <pc:docMk/>
            <pc:sldMk cId="2675814049" sldId="256"/>
            <ac:spMk id="3" creationId="{1C27D331-5A7B-F02E-E002-F28D3B08B3D3}"/>
          </ac:spMkLst>
        </pc:spChg>
        <pc:spChg chg="add del">
          <ac:chgData name="Chris Gilbert" userId="5cd8e50f9cc89645" providerId="LiveId" clId="{20D67D06-1F26-4850-BF1E-28E790063E1E}" dt="2024-02-20T12:31:48.282" v="5190" actId="26606"/>
          <ac:spMkLst>
            <pc:docMk/>
            <pc:sldMk cId="2675814049" sldId="256"/>
            <ac:spMk id="12" creationId="{FB5B0058-AF13-4859-B429-4EDDE2A26F7F}"/>
          </ac:spMkLst>
        </pc:spChg>
        <pc:spChg chg="add del">
          <ac:chgData name="Chris Gilbert" userId="5cd8e50f9cc89645" providerId="LiveId" clId="{20D67D06-1F26-4850-BF1E-28E790063E1E}" dt="2024-02-20T12:31:48.282" v="5190" actId="26606"/>
          <ac:spMkLst>
            <pc:docMk/>
            <pc:sldMk cId="2675814049" sldId="256"/>
            <ac:spMk id="14" creationId="{0277405F-0B4F-4418-B773-1B38814125B6}"/>
          </ac:spMkLst>
        </pc:spChg>
        <pc:spChg chg="add del">
          <ac:chgData name="Chris Gilbert" userId="5cd8e50f9cc89645" providerId="LiveId" clId="{20D67D06-1F26-4850-BF1E-28E790063E1E}" dt="2024-02-20T12:31:48.276" v="5189" actId="26606"/>
          <ac:spMkLst>
            <pc:docMk/>
            <pc:sldMk cId="2675814049" sldId="256"/>
            <ac:spMk id="19" creationId="{3A930249-8242-4E2B-AF17-C01826488321}"/>
          </ac:spMkLst>
        </pc:spChg>
        <pc:spChg chg="add del">
          <ac:chgData name="Chris Gilbert" userId="5cd8e50f9cc89645" providerId="LiveId" clId="{20D67D06-1F26-4850-BF1E-28E790063E1E}" dt="2024-02-20T12:31:48.276" v="5189" actId="26606"/>
          <ac:spMkLst>
            <pc:docMk/>
            <pc:sldMk cId="2675814049" sldId="256"/>
            <ac:spMk id="21" creationId="{A5BDD999-C5E1-4B3E-A710-768673819165}"/>
          </ac:spMkLst>
        </pc:spChg>
        <pc:spChg chg="add del mod">
          <ac:chgData name="Chris Gilbert" userId="5cd8e50f9cc89645" providerId="LiveId" clId="{20D67D06-1F26-4850-BF1E-28E790063E1E}" dt="2024-02-20T13:57:27.475" v="10937" actId="26606"/>
          <ac:spMkLst>
            <pc:docMk/>
            <pc:sldMk cId="2675814049" sldId="256"/>
            <ac:spMk id="23" creationId="{4D4677D2-D5AC-4CF9-9EED-2B89D0A1C212}"/>
          </ac:spMkLst>
        </pc:spChg>
        <pc:spChg chg="add del mod">
          <ac:chgData name="Chris Gilbert" userId="5cd8e50f9cc89645" providerId="LiveId" clId="{20D67D06-1F26-4850-BF1E-28E790063E1E}" dt="2024-02-20T13:57:27.475" v="10937" actId="26606"/>
          <ac:spMkLst>
            <pc:docMk/>
            <pc:sldMk cId="2675814049" sldId="256"/>
            <ac:spMk id="24" creationId="{AF695F69-7001-421E-98A8-E74156934A51}"/>
          </ac:spMkLst>
        </pc:spChg>
        <pc:spChg chg="add">
          <ac:chgData name="Chris Gilbert" userId="5cd8e50f9cc89645" providerId="LiveId" clId="{20D67D06-1F26-4850-BF1E-28E790063E1E}" dt="2024-02-20T13:57:27.475" v="10937" actId="26606"/>
          <ac:spMkLst>
            <pc:docMk/>
            <pc:sldMk cId="2675814049" sldId="256"/>
            <ac:spMk id="26" creationId="{B87C619C-EBAB-488E-96B9-153AA4C9B440}"/>
          </ac:spMkLst>
        </pc:spChg>
        <pc:spChg chg="add del">
          <ac:chgData name="Chris Gilbert" userId="5cd8e50f9cc89645" providerId="LiveId" clId="{20D67D06-1F26-4850-BF1E-28E790063E1E}" dt="2024-02-20T13:52:58.196" v="10863" actId="26606"/>
          <ac:spMkLst>
            <pc:docMk/>
            <pc:sldMk cId="2675814049" sldId="256"/>
            <ac:spMk id="29" creationId="{FA69AAE0-49D5-4C8B-8BA2-55898C00E05E}"/>
          </ac:spMkLst>
        </pc:spChg>
        <pc:spChg chg="add">
          <ac:chgData name="Chris Gilbert" userId="5cd8e50f9cc89645" providerId="LiveId" clId="{20D67D06-1F26-4850-BF1E-28E790063E1E}" dt="2024-02-20T13:57:27.475" v="10937" actId="26606"/>
          <ac:spMkLst>
            <pc:docMk/>
            <pc:sldMk cId="2675814049" sldId="256"/>
            <ac:spMk id="31" creationId="{130DA1C1-36FD-41D8-9826-EE797BF39BAB}"/>
          </ac:spMkLst>
        </pc:spChg>
        <pc:spChg chg="add">
          <ac:chgData name="Chris Gilbert" userId="5cd8e50f9cc89645" providerId="LiveId" clId="{20D67D06-1F26-4850-BF1E-28E790063E1E}" dt="2024-02-20T13:57:27.475" v="10937" actId="26606"/>
          <ac:spMkLst>
            <pc:docMk/>
            <pc:sldMk cId="2675814049" sldId="256"/>
            <ac:spMk id="33" creationId="{35BC54F7-1315-4D6C-9420-A5BF0CDDBC04}"/>
          </ac:spMkLst>
        </pc:spChg>
        <pc:picChg chg="add mod">
          <ac:chgData name="Chris Gilbert" userId="5cd8e50f9cc89645" providerId="LiveId" clId="{20D67D06-1F26-4850-BF1E-28E790063E1E}" dt="2024-02-20T13:57:27.475" v="10937" actId="26606"/>
          <ac:picMkLst>
            <pc:docMk/>
            <pc:sldMk cId="2675814049" sldId="256"/>
            <ac:picMk id="5" creationId="{0FA620D5-88EF-B2F3-74FE-FF84DAA25D57}"/>
          </ac:picMkLst>
        </pc:picChg>
        <pc:picChg chg="add mod ord">
          <ac:chgData name="Chris Gilbert" userId="5cd8e50f9cc89645" providerId="LiveId" clId="{20D67D06-1F26-4850-BF1E-28E790063E1E}" dt="2024-02-20T13:57:27.475" v="10937" actId="26606"/>
          <ac:picMkLst>
            <pc:docMk/>
            <pc:sldMk cId="2675814049" sldId="256"/>
            <ac:picMk id="7" creationId="{66F4BD35-2934-75AF-1AB4-F88E6FC60BF8}"/>
          </ac:picMkLst>
        </pc:picChg>
      </pc:sldChg>
      <pc:sldChg chg="addSp delSp modSp new mod setBg modClrScheme delDesignElem chgLayout">
        <pc:chgData name="Chris Gilbert" userId="5cd8e50f9cc89645" providerId="LiveId" clId="{20D67D06-1F26-4850-BF1E-28E790063E1E}" dt="2024-02-20T13:59:14.120" v="10975" actId="1076"/>
        <pc:sldMkLst>
          <pc:docMk/>
          <pc:sldMk cId="1941640645" sldId="257"/>
        </pc:sldMkLst>
        <pc:spChg chg="mod ord">
          <ac:chgData name="Chris Gilbert" userId="5cd8e50f9cc89645" providerId="LiveId" clId="{20D67D06-1F26-4850-BF1E-28E790063E1E}" dt="2024-02-20T13:58:41.447" v="10967" actId="26606"/>
          <ac:spMkLst>
            <pc:docMk/>
            <pc:sldMk cId="1941640645" sldId="257"/>
            <ac:spMk id="2" creationId="{7035ED92-3A75-38B9-19D7-228D3975FE3B}"/>
          </ac:spMkLst>
        </pc:spChg>
        <pc:spChg chg="del mod ord">
          <ac:chgData name="Chris Gilbert" userId="5cd8e50f9cc89645" providerId="LiveId" clId="{20D67D06-1F26-4850-BF1E-28E790063E1E}" dt="2024-02-20T12:16:33.985" v="4898" actId="700"/>
          <ac:spMkLst>
            <pc:docMk/>
            <pc:sldMk cId="1941640645" sldId="257"/>
            <ac:spMk id="3" creationId="{EC327920-435B-67C0-84DC-00ACC2A5B979}"/>
          </ac:spMkLst>
        </pc:spChg>
        <pc:spChg chg="add del mod ord">
          <ac:chgData name="Chris Gilbert" userId="5cd8e50f9cc89645" providerId="LiveId" clId="{20D67D06-1F26-4850-BF1E-28E790063E1E}" dt="2024-02-20T12:24:46.086" v="5054" actId="931"/>
          <ac:spMkLst>
            <pc:docMk/>
            <pc:sldMk cId="1941640645" sldId="257"/>
            <ac:spMk id="4" creationId="{0BA1E5DA-C7A6-A49F-00B4-01D12492DB50}"/>
          </ac:spMkLst>
        </pc:spChg>
        <pc:spChg chg="add mod ord">
          <ac:chgData name="Chris Gilbert" userId="5cd8e50f9cc89645" providerId="LiveId" clId="{20D67D06-1F26-4850-BF1E-28E790063E1E}" dt="2024-02-20T13:58:48.401" v="10969" actId="5793"/>
          <ac:spMkLst>
            <pc:docMk/>
            <pc:sldMk cId="1941640645" sldId="257"/>
            <ac:spMk id="5" creationId="{577D49BB-27CB-4E9D-EC71-AF25376BEF0D}"/>
          </ac:spMkLst>
        </pc:spChg>
        <pc:spChg chg="add del">
          <ac:chgData name="Chris Gilbert" userId="5cd8e50f9cc89645" providerId="LiveId" clId="{20D67D06-1F26-4850-BF1E-28E790063E1E}" dt="2024-02-20T13:58:41.447" v="10967" actId="26606"/>
          <ac:spMkLst>
            <pc:docMk/>
            <pc:sldMk cId="1941640645" sldId="257"/>
            <ac:spMk id="11" creationId="{04812C46-200A-4DEB-A05E-3ED6C68C2387}"/>
          </ac:spMkLst>
        </pc:spChg>
        <pc:spChg chg="add del">
          <ac:chgData name="Chris Gilbert" userId="5cd8e50f9cc89645" providerId="LiveId" clId="{20D67D06-1F26-4850-BF1E-28E790063E1E}" dt="2024-02-20T12:23:55.188" v="5047" actId="26606"/>
          <ac:spMkLst>
            <pc:docMk/>
            <pc:sldMk cId="1941640645" sldId="257"/>
            <ac:spMk id="12" creationId="{F94AA2BD-2E3F-4B1D-8127-5744B8115311}"/>
          </ac:spMkLst>
        </pc:spChg>
        <pc:spChg chg="add del">
          <ac:chgData name="Chris Gilbert" userId="5cd8e50f9cc89645" providerId="LiveId" clId="{20D67D06-1F26-4850-BF1E-28E790063E1E}" dt="2024-02-20T13:58:41.447" v="10967" actId="26606"/>
          <ac:spMkLst>
            <pc:docMk/>
            <pc:sldMk cId="1941640645" sldId="257"/>
            <ac:spMk id="13" creationId="{D1EA859B-E555-4109-94F3-6700E046E008}"/>
          </ac:spMkLst>
        </pc:spChg>
        <pc:spChg chg="add del">
          <ac:chgData name="Chris Gilbert" userId="5cd8e50f9cc89645" providerId="LiveId" clId="{20D67D06-1F26-4850-BF1E-28E790063E1E}" dt="2024-02-20T12:23:55.188" v="5047" actId="26606"/>
          <ac:spMkLst>
            <pc:docMk/>
            <pc:sldMk cId="1941640645" sldId="257"/>
            <ac:spMk id="14" creationId="{4BD02261-2DC8-4AA8-9E16-7751AE892445}"/>
          </ac:spMkLst>
        </pc:spChg>
        <pc:spChg chg="add del">
          <ac:chgData name="Chris Gilbert" userId="5cd8e50f9cc89645" providerId="LiveId" clId="{20D67D06-1F26-4850-BF1E-28E790063E1E}" dt="2024-02-20T12:25:21.137" v="5069" actId="26606"/>
          <ac:spMkLst>
            <pc:docMk/>
            <pc:sldMk cId="1941640645" sldId="257"/>
            <ac:spMk id="15" creationId="{362810D9-2C5A-477D-949C-C191895477F3}"/>
          </ac:spMkLst>
        </pc:spChg>
        <pc:spChg chg="add del">
          <ac:chgData name="Chris Gilbert" userId="5cd8e50f9cc89645" providerId="LiveId" clId="{20D67D06-1F26-4850-BF1E-28E790063E1E}" dt="2024-02-20T12:23:55.188" v="5047" actId="26606"/>
          <ac:spMkLst>
            <pc:docMk/>
            <pc:sldMk cId="1941640645" sldId="257"/>
            <ac:spMk id="16" creationId="{3D752CF2-2291-40B5-B462-C17B174C10BC}"/>
          </ac:spMkLst>
        </pc:spChg>
        <pc:spChg chg="add">
          <ac:chgData name="Chris Gilbert" userId="5cd8e50f9cc89645" providerId="LiveId" clId="{20D67D06-1F26-4850-BF1E-28E790063E1E}" dt="2024-02-20T13:58:41.447" v="10967" actId="26606"/>
          <ac:spMkLst>
            <pc:docMk/>
            <pc:sldMk cId="1941640645" sldId="257"/>
            <ac:spMk id="17" creationId="{99F1FFA9-D672-408C-9220-ADEEC6ABDD09}"/>
          </ac:spMkLst>
        </pc:spChg>
        <pc:spChg chg="add del">
          <ac:chgData name="Chris Gilbert" userId="5cd8e50f9cc89645" providerId="LiveId" clId="{20D67D06-1F26-4850-BF1E-28E790063E1E}" dt="2024-02-20T12:23:55.757" v="5049" actId="26606"/>
          <ac:spMkLst>
            <pc:docMk/>
            <pc:sldMk cId="1941640645" sldId="257"/>
            <ac:spMk id="18" creationId="{F13C74B1-5B17-4795-BED0-7140497B445A}"/>
          </ac:spMkLst>
        </pc:spChg>
        <pc:spChg chg="add del">
          <ac:chgData name="Chris Gilbert" userId="5cd8e50f9cc89645" providerId="LiveId" clId="{20D67D06-1F26-4850-BF1E-28E790063E1E}" dt="2024-02-20T12:23:55.757" v="5049" actId="26606"/>
          <ac:spMkLst>
            <pc:docMk/>
            <pc:sldMk cId="1941640645" sldId="257"/>
            <ac:spMk id="19" creationId="{D4974D33-8DC5-464E-8C6D-BE58F0669C17}"/>
          </ac:spMkLst>
        </pc:spChg>
        <pc:spChg chg="add del">
          <ac:chgData name="Chris Gilbert" userId="5cd8e50f9cc89645" providerId="LiveId" clId="{20D67D06-1F26-4850-BF1E-28E790063E1E}" dt="2024-02-20T12:25:21.137" v="5069" actId="26606"/>
          <ac:spMkLst>
            <pc:docMk/>
            <pc:sldMk cId="1941640645" sldId="257"/>
            <ac:spMk id="20" creationId="{081E4A58-353D-44AE-B2FC-2A74E2E400F7}"/>
          </ac:spMkLst>
        </pc:spChg>
        <pc:spChg chg="add del">
          <ac:chgData name="Chris Gilbert" userId="5cd8e50f9cc89645" providerId="LiveId" clId="{20D67D06-1F26-4850-BF1E-28E790063E1E}" dt="2024-02-20T12:23:58.268" v="5051" actId="26606"/>
          <ac:spMkLst>
            <pc:docMk/>
            <pc:sldMk cId="1941640645" sldId="257"/>
            <ac:spMk id="21" creationId="{04812C46-200A-4DEB-A05E-3ED6C68C2387}"/>
          </ac:spMkLst>
        </pc:spChg>
        <pc:spChg chg="add del">
          <ac:chgData name="Chris Gilbert" userId="5cd8e50f9cc89645" providerId="LiveId" clId="{20D67D06-1F26-4850-BF1E-28E790063E1E}" dt="2024-02-20T12:23:58.268" v="5051" actId="26606"/>
          <ac:spMkLst>
            <pc:docMk/>
            <pc:sldMk cId="1941640645" sldId="257"/>
            <ac:spMk id="22" creationId="{D1EA859B-E555-4109-94F3-6700E046E008}"/>
          </ac:spMkLst>
        </pc:spChg>
        <pc:spChg chg="add del">
          <ac:chgData name="Chris Gilbert" userId="5cd8e50f9cc89645" providerId="LiveId" clId="{20D67D06-1F26-4850-BF1E-28E790063E1E}" dt="2024-02-20T12:25:25.550" v="5071" actId="26606"/>
          <ac:spMkLst>
            <pc:docMk/>
            <pc:sldMk cId="1941640645" sldId="257"/>
            <ac:spMk id="23" creationId="{9F79630B-0F0B-446E-A637-38FA8F61D10E}"/>
          </ac:spMkLst>
        </pc:spChg>
        <pc:spChg chg="add del">
          <ac:chgData name="Chris Gilbert" userId="5cd8e50f9cc89645" providerId="LiveId" clId="{20D67D06-1F26-4850-BF1E-28E790063E1E}" dt="2024-02-20T12:25:25.550" v="5071" actId="26606"/>
          <ac:spMkLst>
            <pc:docMk/>
            <pc:sldMk cId="1941640645" sldId="257"/>
            <ac:spMk id="24" creationId="{B3437C99-FC8E-4311-B48A-F0C4C329B154}"/>
          </ac:spMkLst>
        </pc:spChg>
        <pc:picChg chg="add mod ord">
          <ac:chgData name="Chris Gilbert" userId="5cd8e50f9cc89645" providerId="LiveId" clId="{20D67D06-1F26-4850-BF1E-28E790063E1E}" dt="2024-02-20T12:23:59.221" v="5053" actId="931"/>
          <ac:picMkLst>
            <pc:docMk/>
            <pc:sldMk cId="1941640645" sldId="257"/>
            <ac:picMk id="7" creationId="{571B393A-B6ED-B6EE-9EF5-9DD4B67DA68A}"/>
          </ac:picMkLst>
        </pc:picChg>
        <pc:picChg chg="add mod ord">
          <ac:chgData name="Chris Gilbert" userId="5cd8e50f9cc89645" providerId="LiveId" clId="{20D67D06-1F26-4850-BF1E-28E790063E1E}" dt="2024-02-20T13:59:06.714" v="10973" actId="962"/>
          <ac:picMkLst>
            <pc:docMk/>
            <pc:sldMk cId="1941640645" sldId="257"/>
            <ac:picMk id="9" creationId="{1EB93F1E-AED5-BF03-B82E-A05783ADF108}"/>
          </ac:picMkLst>
        </pc:picChg>
        <pc:picChg chg="add mod">
          <ac:chgData name="Chris Gilbert" userId="5cd8e50f9cc89645" providerId="LiveId" clId="{20D67D06-1F26-4850-BF1E-28E790063E1E}" dt="2024-02-20T13:59:14.120" v="10975" actId="1076"/>
          <ac:picMkLst>
            <pc:docMk/>
            <pc:sldMk cId="1941640645" sldId="257"/>
            <ac:picMk id="10" creationId="{A8D11227-E44D-9607-8177-0C091776DB22}"/>
          </ac:picMkLst>
        </pc:picChg>
      </pc:sldChg>
      <pc:sldChg chg="addSp delSp modSp new mod setBg setClrOvrMap delDesignElem">
        <pc:chgData name="Chris Gilbert" userId="5cd8e50f9cc89645" providerId="LiveId" clId="{20D67D06-1F26-4850-BF1E-28E790063E1E}" dt="2024-02-20T14:00:38.072" v="10980" actId="20577"/>
        <pc:sldMkLst>
          <pc:docMk/>
          <pc:sldMk cId="1690790515" sldId="258"/>
        </pc:sldMkLst>
        <pc:spChg chg="mod">
          <ac:chgData name="Chris Gilbert" userId="5cd8e50f9cc89645" providerId="LiveId" clId="{20D67D06-1F26-4850-BF1E-28E790063E1E}" dt="2024-02-20T13:46:27.127" v="10743" actId="26606"/>
          <ac:spMkLst>
            <pc:docMk/>
            <pc:sldMk cId="1690790515" sldId="258"/>
            <ac:spMk id="2" creationId="{6DDD177A-1E76-297C-FF38-6CD3638FA092}"/>
          </ac:spMkLst>
        </pc:spChg>
        <pc:spChg chg="add del mod">
          <ac:chgData name="Chris Gilbert" userId="5cd8e50f9cc89645" providerId="LiveId" clId="{20D67D06-1F26-4850-BF1E-28E790063E1E}" dt="2024-02-20T13:44:19.693" v="10697" actId="26606"/>
          <ac:spMkLst>
            <pc:docMk/>
            <pc:sldMk cId="1690790515" sldId="258"/>
            <ac:spMk id="3" creationId="{30668B48-191F-2244-C2FC-AA8A8B991EBB}"/>
          </ac:spMkLst>
        </pc:spChg>
        <pc:spChg chg="add del">
          <ac:chgData name="Chris Gilbert" userId="5cd8e50f9cc89645" providerId="LiveId" clId="{20D67D06-1F26-4850-BF1E-28E790063E1E}" dt="2024-02-20T13:44:19.693" v="10697" actId="26606"/>
          <ac:spMkLst>
            <pc:docMk/>
            <pc:sldMk cId="1690790515" sldId="258"/>
            <ac:spMk id="6" creationId="{1C799903-48D5-4A31-A1A2-541072D9771E}"/>
          </ac:spMkLst>
        </pc:spChg>
        <pc:spChg chg="add del">
          <ac:chgData name="Chris Gilbert" userId="5cd8e50f9cc89645" providerId="LiveId" clId="{20D67D06-1F26-4850-BF1E-28E790063E1E}" dt="2024-02-20T13:44:19.693" v="10697" actId="26606"/>
          <ac:spMkLst>
            <pc:docMk/>
            <pc:sldMk cId="1690790515" sldId="258"/>
            <ac:spMk id="7" creationId="{8EFFF109-FC58-4FD3-BE05-9775A1310F55}"/>
          </ac:spMkLst>
        </pc:spChg>
        <pc:spChg chg="add del">
          <ac:chgData name="Chris Gilbert" userId="5cd8e50f9cc89645" providerId="LiveId" clId="{20D67D06-1F26-4850-BF1E-28E790063E1E}" dt="2024-02-20T12:49:52.171" v="6109" actId="26606"/>
          <ac:spMkLst>
            <pc:docMk/>
            <pc:sldMk cId="1690790515" sldId="258"/>
            <ac:spMk id="8" creationId="{E8A8EAB8-D2FF-444D-B34B-7D32F106AD0E}"/>
          </ac:spMkLst>
        </pc:spChg>
        <pc:spChg chg="add del">
          <ac:chgData name="Chris Gilbert" userId="5cd8e50f9cc89645" providerId="LiveId" clId="{20D67D06-1F26-4850-BF1E-28E790063E1E}" dt="2024-02-20T12:49:46.980" v="6104" actId="26606"/>
          <ac:spMkLst>
            <pc:docMk/>
            <pc:sldMk cId="1690790515" sldId="258"/>
            <ac:spMk id="9" creationId="{3FAD17B9-9E6C-4DD1-9728-97B5E5FCCAB2}"/>
          </ac:spMkLst>
        </pc:spChg>
        <pc:spChg chg="add del">
          <ac:chgData name="Chris Gilbert" userId="5cd8e50f9cc89645" providerId="LiveId" clId="{20D67D06-1F26-4850-BF1E-28E790063E1E}" dt="2024-02-20T12:49:46.980" v="6104" actId="26606"/>
          <ac:spMkLst>
            <pc:docMk/>
            <pc:sldMk cId="1690790515" sldId="258"/>
            <ac:spMk id="11" creationId="{D7AC3F90-A588-42FF-B41D-062A8D91B9E5}"/>
          </ac:spMkLst>
        </pc:spChg>
        <pc:spChg chg="add del">
          <ac:chgData name="Chris Gilbert" userId="5cd8e50f9cc89645" providerId="LiveId" clId="{20D67D06-1F26-4850-BF1E-28E790063E1E}" dt="2024-02-20T13:44:19.693" v="10697" actId="26606"/>
          <ac:spMkLst>
            <pc:docMk/>
            <pc:sldMk cId="1690790515" sldId="258"/>
            <ac:spMk id="14" creationId="{463EEC44-1BA3-44ED-81FC-A644B04B2A44}"/>
          </ac:spMkLst>
        </pc:spChg>
        <pc:spChg chg="add del">
          <ac:chgData name="Chris Gilbert" userId="5cd8e50f9cc89645" providerId="LiveId" clId="{20D67D06-1F26-4850-BF1E-28E790063E1E}" dt="2024-02-20T12:49:46.980" v="6104" actId="26606"/>
          <ac:spMkLst>
            <pc:docMk/>
            <pc:sldMk cId="1690790515" sldId="258"/>
            <ac:spMk id="15" creationId="{E1AADF25-43E9-4DE0-AD82-4F6052319136}"/>
          </ac:spMkLst>
        </pc:spChg>
        <pc:spChg chg="add del">
          <ac:chgData name="Chris Gilbert" userId="5cd8e50f9cc89645" providerId="LiveId" clId="{20D67D06-1F26-4850-BF1E-28E790063E1E}" dt="2024-02-20T13:44:19.693" v="10697" actId="26606"/>
          <ac:spMkLst>
            <pc:docMk/>
            <pc:sldMk cId="1690790515" sldId="258"/>
            <ac:spMk id="16" creationId="{E1B96AD6-92A9-4273-A62B-96A1C3E0BA95}"/>
          </ac:spMkLst>
        </pc:spChg>
        <pc:spChg chg="add del">
          <ac:chgData name="Chris Gilbert" userId="5cd8e50f9cc89645" providerId="LiveId" clId="{20D67D06-1F26-4850-BF1E-28E790063E1E}" dt="2024-02-20T12:49:46.980" v="6104" actId="26606"/>
          <ac:spMkLst>
            <pc:docMk/>
            <pc:sldMk cId="1690790515" sldId="258"/>
            <ac:spMk id="17" creationId="{CBC2D515-EF3C-4E4E-8BC1-192B21E92713}"/>
          </ac:spMkLst>
        </pc:spChg>
        <pc:spChg chg="add del">
          <ac:chgData name="Chris Gilbert" userId="5cd8e50f9cc89645" providerId="LiveId" clId="{20D67D06-1F26-4850-BF1E-28E790063E1E}" dt="2024-02-20T13:44:19.673" v="10696" actId="26606"/>
          <ac:spMkLst>
            <pc:docMk/>
            <pc:sldMk cId="1690790515" sldId="258"/>
            <ac:spMk id="22" creationId="{BACC6370-2D7E-4714-9D71-7542949D7D5D}"/>
          </ac:spMkLst>
        </pc:spChg>
        <pc:spChg chg="add del">
          <ac:chgData name="Chris Gilbert" userId="5cd8e50f9cc89645" providerId="LiveId" clId="{20D67D06-1F26-4850-BF1E-28E790063E1E}" dt="2024-02-20T13:44:19.673" v="10696" actId="26606"/>
          <ac:spMkLst>
            <pc:docMk/>
            <pc:sldMk cId="1690790515" sldId="258"/>
            <ac:spMk id="24" creationId="{F68B3F68-107C-434F-AA38-110D5EA91B85}"/>
          </ac:spMkLst>
        </pc:spChg>
        <pc:spChg chg="add del">
          <ac:chgData name="Chris Gilbert" userId="5cd8e50f9cc89645" providerId="LiveId" clId="{20D67D06-1F26-4850-BF1E-28E790063E1E}" dt="2024-02-20T13:44:19.673" v="10696" actId="26606"/>
          <ac:spMkLst>
            <pc:docMk/>
            <pc:sldMk cId="1690790515" sldId="258"/>
            <ac:spMk id="26" creationId="{AAD0DBB9-1A4B-4391-81D4-CB19F9AB918A}"/>
          </ac:spMkLst>
        </pc:spChg>
        <pc:spChg chg="add del">
          <ac:chgData name="Chris Gilbert" userId="5cd8e50f9cc89645" providerId="LiveId" clId="{20D67D06-1F26-4850-BF1E-28E790063E1E}" dt="2024-02-20T13:44:19.673" v="10696" actId="26606"/>
          <ac:spMkLst>
            <pc:docMk/>
            <pc:sldMk cId="1690790515" sldId="258"/>
            <ac:spMk id="28" creationId="{063BBA22-50EA-4C4D-BE05-F1CE4E63AA56}"/>
          </ac:spMkLst>
        </pc:spChg>
        <pc:spChg chg="add del">
          <ac:chgData name="Chris Gilbert" userId="5cd8e50f9cc89645" providerId="LiveId" clId="{20D67D06-1F26-4850-BF1E-28E790063E1E}" dt="2024-02-20T13:46:27.127" v="10743" actId="26606"/>
          <ac:spMkLst>
            <pc:docMk/>
            <pc:sldMk cId="1690790515" sldId="258"/>
            <ac:spMk id="30" creationId="{2E442304-DDBD-4F7B-8017-36BCC863FB40}"/>
          </ac:spMkLst>
        </pc:spChg>
        <pc:spChg chg="add del">
          <ac:chgData name="Chris Gilbert" userId="5cd8e50f9cc89645" providerId="LiveId" clId="{20D67D06-1F26-4850-BF1E-28E790063E1E}" dt="2024-02-20T13:46:27.127" v="10743" actId="26606"/>
          <ac:spMkLst>
            <pc:docMk/>
            <pc:sldMk cId="1690790515" sldId="258"/>
            <ac:spMk id="31" creationId="{5E107275-3853-46FD-A241-DE4355A42675}"/>
          </ac:spMkLst>
        </pc:spChg>
        <pc:graphicFrameChg chg="add del">
          <ac:chgData name="Chris Gilbert" userId="5cd8e50f9cc89645" providerId="LiveId" clId="{20D67D06-1F26-4850-BF1E-28E790063E1E}" dt="2024-02-20T13:44:19.673" v="10696" actId="26606"/>
          <ac:graphicFrameMkLst>
            <pc:docMk/>
            <pc:sldMk cId="1690790515" sldId="258"/>
            <ac:graphicFrameMk id="18" creationId="{46D943F8-E40A-92EC-15AA-7D7740A64A75}"/>
          </ac:graphicFrameMkLst>
        </pc:graphicFrameChg>
        <pc:graphicFrameChg chg="add mod modGraphic">
          <ac:chgData name="Chris Gilbert" userId="5cd8e50f9cc89645" providerId="LiveId" clId="{20D67D06-1F26-4850-BF1E-28E790063E1E}" dt="2024-02-20T14:00:38.072" v="10980" actId="20577"/>
          <ac:graphicFrameMkLst>
            <pc:docMk/>
            <pc:sldMk cId="1690790515" sldId="258"/>
            <ac:graphicFrameMk id="32" creationId="{17A4C52A-20F2-65B5-DACD-68DF94F6EA24}"/>
          </ac:graphicFrameMkLst>
        </pc:graphicFrameChg>
        <pc:picChg chg="add del">
          <ac:chgData name="Chris Gilbert" userId="5cd8e50f9cc89645" providerId="LiveId" clId="{20D67D06-1F26-4850-BF1E-28E790063E1E}" dt="2024-02-20T12:49:46.980" v="6104" actId="26606"/>
          <ac:picMkLst>
            <pc:docMk/>
            <pc:sldMk cId="1690790515" sldId="258"/>
            <ac:picMk id="5" creationId="{A32CA81E-8586-D717-8C16-59BA7B662A31}"/>
          </ac:picMkLst>
        </pc:picChg>
        <pc:picChg chg="add del">
          <ac:chgData name="Chris Gilbert" userId="5cd8e50f9cc89645" providerId="LiveId" clId="{20D67D06-1F26-4850-BF1E-28E790063E1E}" dt="2024-02-20T12:49:46.980" v="6104" actId="26606"/>
          <ac:picMkLst>
            <pc:docMk/>
            <pc:sldMk cId="1690790515" sldId="258"/>
            <ac:picMk id="13" creationId="{015AB904-4FB7-4A0D-B43E-03ACF05E1445}"/>
          </ac:picMkLst>
        </pc:picChg>
        <pc:picChg chg="add del">
          <ac:chgData name="Chris Gilbert" userId="5cd8e50f9cc89645" providerId="LiveId" clId="{20D67D06-1F26-4850-BF1E-28E790063E1E}" dt="2024-02-20T13:46:27.127" v="10743" actId="26606"/>
          <ac:picMkLst>
            <pc:docMk/>
            <pc:sldMk cId="1690790515" sldId="258"/>
            <ac:picMk id="34" creationId="{9CDF8252-13B4-C608-8704-76FD43067EB0}"/>
          </ac:picMkLst>
        </pc:picChg>
        <pc:cxnChg chg="add del">
          <ac:chgData name="Chris Gilbert" userId="5cd8e50f9cc89645" providerId="LiveId" clId="{20D67D06-1F26-4850-BF1E-28E790063E1E}" dt="2024-02-20T12:49:52.171" v="6109" actId="26606"/>
          <ac:cxnSpMkLst>
            <pc:docMk/>
            <pc:sldMk cId="1690790515" sldId="258"/>
            <ac:cxnSpMk id="10" creationId="{067633D1-6EE6-4118-B9F0-B363477BEE7A}"/>
          </ac:cxnSpMkLst>
        </pc:cxnChg>
        <pc:cxnChg chg="add del">
          <ac:chgData name="Chris Gilbert" userId="5cd8e50f9cc89645" providerId="LiveId" clId="{20D67D06-1F26-4850-BF1E-28E790063E1E}" dt="2024-02-20T12:49:52.171" v="6109" actId="26606"/>
          <ac:cxnSpMkLst>
            <pc:docMk/>
            <pc:sldMk cId="1690790515" sldId="258"/>
            <ac:cxnSpMk id="12" creationId="{4AD7FFC6-42A9-49CB-B5E9-B3F6B038331B}"/>
          </ac:cxnSpMkLst>
        </pc:cxnChg>
      </pc:sldChg>
      <pc:sldChg chg="modSp new del mod">
        <pc:chgData name="Chris Gilbert" userId="5cd8e50f9cc89645" providerId="LiveId" clId="{20D67D06-1F26-4850-BF1E-28E790063E1E}" dt="2024-02-20T13:33:42.806" v="10488" actId="47"/>
        <pc:sldMkLst>
          <pc:docMk/>
          <pc:sldMk cId="3862006361" sldId="259"/>
        </pc:sldMkLst>
        <pc:spChg chg="mod">
          <ac:chgData name="Chris Gilbert" userId="5cd8e50f9cc89645" providerId="LiveId" clId="{20D67D06-1F26-4850-BF1E-28E790063E1E}" dt="2024-02-20T12:50:33.548" v="6130"/>
          <ac:spMkLst>
            <pc:docMk/>
            <pc:sldMk cId="3862006361" sldId="259"/>
            <ac:spMk id="2" creationId="{2AFFD630-860D-1CDE-FEFD-FA3074EEA174}"/>
          </ac:spMkLst>
        </pc:spChg>
        <pc:spChg chg="mod">
          <ac:chgData name="Chris Gilbert" userId="5cd8e50f9cc89645" providerId="LiveId" clId="{20D67D06-1F26-4850-BF1E-28E790063E1E}" dt="2024-02-20T12:50:33.548" v="6130"/>
          <ac:spMkLst>
            <pc:docMk/>
            <pc:sldMk cId="3862006361" sldId="259"/>
            <ac:spMk id="3" creationId="{22A7BED0-72AE-0376-FAC8-47054F162253}"/>
          </ac:spMkLst>
        </pc:spChg>
      </pc:sldChg>
      <pc:sldChg chg="modSp add del mod ord">
        <pc:chgData name="Chris Gilbert" userId="5cd8e50f9cc89645" providerId="LiveId" clId="{20D67D06-1F26-4850-BF1E-28E790063E1E}" dt="2024-02-20T13:33:42.806" v="10488" actId="47"/>
        <pc:sldMkLst>
          <pc:docMk/>
          <pc:sldMk cId="855679091" sldId="260"/>
        </pc:sldMkLst>
        <pc:spChg chg="mod">
          <ac:chgData name="Chris Gilbert" userId="5cd8e50f9cc89645" providerId="LiveId" clId="{20D67D06-1F26-4850-BF1E-28E790063E1E}" dt="2024-02-20T12:50:33.548" v="6130"/>
          <ac:spMkLst>
            <pc:docMk/>
            <pc:sldMk cId="855679091" sldId="260"/>
            <ac:spMk id="2" creationId="{DEDCED5F-7319-E73E-F44F-41BB61C3F083}"/>
          </ac:spMkLst>
        </pc:spChg>
        <pc:spChg chg="mod">
          <ac:chgData name="Chris Gilbert" userId="5cd8e50f9cc89645" providerId="LiveId" clId="{20D67D06-1F26-4850-BF1E-28E790063E1E}" dt="2024-02-20T12:50:33.548" v="6130"/>
          <ac:spMkLst>
            <pc:docMk/>
            <pc:sldMk cId="855679091" sldId="260"/>
            <ac:spMk id="3" creationId="{DE6263E4-FFEC-11F6-1149-3626A012E58C}"/>
          </ac:spMkLst>
        </pc:spChg>
      </pc:sldChg>
      <pc:sldChg chg="modSp new del mod">
        <pc:chgData name="Chris Gilbert" userId="5cd8e50f9cc89645" providerId="LiveId" clId="{20D67D06-1F26-4850-BF1E-28E790063E1E}" dt="2024-02-14T13:36:39.054" v="2761" actId="2696"/>
        <pc:sldMkLst>
          <pc:docMk/>
          <pc:sldMk cId="404975170" sldId="261"/>
        </pc:sldMkLst>
        <pc:spChg chg="mod">
          <ac:chgData name="Chris Gilbert" userId="5cd8e50f9cc89645" providerId="LiveId" clId="{20D67D06-1F26-4850-BF1E-28E790063E1E}" dt="2024-02-14T13:23:17.253" v="648" actId="20577"/>
          <ac:spMkLst>
            <pc:docMk/>
            <pc:sldMk cId="404975170" sldId="261"/>
            <ac:spMk id="2" creationId="{56C69AD6-7545-4DF8-A3E1-46B517A3B6C5}"/>
          </ac:spMkLst>
        </pc:spChg>
        <pc:spChg chg="mod">
          <ac:chgData name="Chris Gilbert" userId="5cd8e50f9cc89645" providerId="LiveId" clId="{20D67D06-1F26-4850-BF1E-28E790063E1E}" dt="2024-02-14T13:23:25.073" v="689" actId="313"/>
          <ac:spMkLst>
            <pc:docMk/>
            <pc:sldMk cId="404975170" sldId="261"/>
            <ac:spMk id="3" creationId="{4DC7D777-6D62-FDD1-B42C-5E5481C9857C}"/>
          </ac:spMkLst>
        </pc:spChg>
      </pc:sldChg>
      <pc:sldChg chg="addSp modSp add mod ord setBg modClrScheme chgLayout">
        <pc:chgData name="Chris Gilbert" userId="5cd8e50f9cc89645" providerId="LiveId" clId="{20D67D06-1F26-4850-BF1E-28E790063E1E}" dt="2024-02-20T13:55:36.429" v="10892" actId="403"/>
        <pc:sldMkLst>
          <pc:docMk/>
          <pc:sldMk cId="2803117942" sldId="262"/>
        </pc:sldMkLst>
        <pc:spChg chg="mod ord">
          <ac:chgData name="Chris Gilbert" userId="5cd8e50f9cc89645" providerId="LiveId" clId="{20D67D06-1F26-4850-BF1E-28E790063E1E}" dt="2024-02-20T13:45:33.841" v="10728" actId="26606"/>
          <ac:spMkLst>
            <pc:docMk/>
            <pc:sldMk cId="2803117942" sldId="262"/>
            <ac:spMk id="2" creationId="{BEEBDF94-7607-49C7-C757-24250434FC67}"/>
          </ac:spMkLst>
        </pc:spChg>
        <pc:spChg chg="mod ord">
          <ac:chgData name="Chris Gilbert" userId="5cd8e50f9cc89645" providerId="LiveId" clId="{20D67D06-1F26-4850-BF1E-28E790063E1E}" dt="2024-02-20T13:55:36.429" v="10892" actId="403"/>
          <ac:spMkLst>
            <pc:docMk/>
            <pc:sldMk cId="2803117942" sldId="262"/>
            <ac:spMk id="3" creationId="{C4B74767-01C6-12BC-8BDC-961E320E5084}"/>
          </ac:spMkLst>
        </pc:spChg>
        <pc:spChg chg="add mod ord">
          <ac:chgData name="Chris Gilbert" userId="5cd8e50f9cc89645" providerId="LiveId" clId="{20D67D06-1F26-4850-BF1E-28E790063E1E}" dt="2024-02-20T13:55:32.010" v="10889" actId="1076"/>
          <ac:spMkLst>
            <pc:docMk/>
            <pc:sldMk cId="2803117942" sldId="262"/>
            <ac:spMk id="4" creationId="{3347FB91-5BB8-9F03-42E3-69B9059A2FAE}"/>
          </ac:spMkLst>
        </pc:spChg>
        <pc:spChg chg="add mod ord">
          <ac:chgData name="Chris Gilbert" userId="5cd8e50f9cc89645" providerId="LiveId" clId="{20D67D06-1F26-4850-BF1E-28E790063E1E}" dt="2024-02-20T13:55:32.010" v="10889" actId="1076"/>
          <ac:spMkLst>
            <pc:docMk/>
            <pc:sldMk cId="2803117942" sldId="262"/>
            <ac:spMk id="5" creationId="{4BE8A7E0-9E40-1B52-CC16-C62980C0EC47}"/>
          </ac:spMkLst>
        </pc:spChg>
        <pc:spChg chg="add mod ord">
          <ac:chgData name="Chris Gilbert" userId="5cd8e50f9cc89645" providerId="LiveId" clId="{20D67D06-1F26-4850-BF1E-28E790063E1E}" dt="2024-02-20T13:55:36.429" v="10892" actId="403"/>
          <ac:spMkLst>
            <pc:docMk/>
            <pc:sldMk cId="2803117942" sldId="262"/>
            <ac:spMk id="6" creationId="{993A1370-DDC6-A573-A5A2-D85AC3735A9A}"/>
          </ac:spMkLst>
        </pc:spChg>
        <pc:spChg chg="add">
          <ac:chgData name="Chris Gilbert" userId="5cd8e50f9cc89645" providerId="LiveId" clId="{20D67D06-1F26-4850-BF1E-28E790063E1E}" dt="2024-02-20T13:45:33.841" v="10728" actId="26606"/>
          <ac:spMkLst>
            <pc:docMk/>
            <pc:sldMk cId="2803117942" sldId="262"/>
            <ac:spMk id="12" creationId="{545D489D-16E1-484D-867B-144368D74B83}"/>
          </ac:spMkLst>
        </pc:spChg>
        <pc:spChg chg="add">
          <ac:chgData name="Chris Gilbert" userId="5cd8e50f9cc89645" providerId="LiveId" clId="{20D67D06-1F26-4850-BF1E-28E790063E1E}" dt="2024-02-20T13:45:33.841" v="10728" actId="26606"/>
          <ac:spMkLst>
            <pc:docMk/>
            <pc:sldMk cId="2803117942" sldId="262"/>
            <ac:spMk id="14" creationId="{49A496F5-B01E-4BF8-9D1E-C4E53B6F9652}"/>
          </ac:spMkLst>
        </pc:spChg>
        <pc:spChg chg="add">
          <ac:chgData name="Chris Gilbert" userId="5cd8e50f9cc89645" providerId="LiveId" clId="{20D67D06-1F26-4850-BF1E-28E790063E1E}" dt="2024-02-20T13:45:33.841" v="10728" actId="26606"/>
          <ac:spMkLst>
            <pc:docMk/>
            <pc:sldMk cId="2803117942" sldId="262"/>
            <ac:spMk id="16" creationId="{6E895C8D-1379-40B8-8B1B-B6F5AEAF0A6C}"/>
          </ac:spMkLst>
        </pc:spChg>
      </pc:sldChg>
      <pc:sldChg chg="modSp new del mod">
        <pc:chgData name="Chris Gilbert" userId="5cd8e50f9cc89645" providerId="LiveId" clId="{20D67D06-1F26-4850-BF1E-28E790063E1E}" dt="2024-02-20T13:03:46.906" v="7591" actId="47"/>
        <pc:sldMkLst>
          <pc:docMk/>
          <pc:sldMk cId="1429341557" sldId="263"/>
        </pc:sldMkLst>
        <pc:spChg chg="mod">
          <ac:chgData name="Chris Gilbert" userId="5cd8e50f9cc89645" providerId="LiveId" clId="{20D67D06-1F26-4850-BF1E-28E790063E1E}" dt="2024-02-20T12:50:33.548" v="6130"/>
          <ac:spMkLst>
            <pc:docMk/>
            <pc:sldMk cId="1429341557" sldId="263"/>
            <ac:spMk id="2" creationId="{A153D115-65B9-C80B-8076-2BC54D15EEF8}"/>
          </ac:spMkLst>
        </pc:spChg>
        <pc:spChg chg="mod">
          <ac:chgData name="Chris Gilbert" userId="5cd8e50f9cc89645" providerId="LiveId" clId="{20D67D06-1F26-4850-BF1E-28E790063E1E}" dt="2024-02-20T12:50:33.548" v="6130"/>
          <ac:spMkLst>
            <pc:docMk/>
            <pc:sldMk cId="1429341557" sldId="263"/>
            <ac:spMk id="3" creationId="{534EB7C5-DD87-135A-934C-D98D9E8A5042}"/>
          </ac:spMkLst>
        </pc:spChg>
      </pc:sldChg>
      <pc:sldChg chg="addSp modSp add del mod ord modClrScheme chgLayout">
        <pc:chgData name="Chris Gilbert" userId="5cd8e50f9cc89645" providerId="LiveId" clId="{20D67D06-1F26-4850-BF1E-28E790063E1E}" dt="2024-02-20T13:01:45.019" v="7278" actId="47"/>
        <pc:sldMkLst>
          <pc:docMk/>
          <pc:sldMk cId="3025979968" sldId="264"/>
        </pc:sldMkLst>
        <pc:spChg chg="mod ord">
          <ac:chgData name="Chris Gilbert" userId="5cd8e50f9cc89645" providerId="LiveId" clId="{20D67D06-1F26-4850-BF1E-28E790063E1E}" dt="2024-02-20T12:53:24.703" v="6146" actId="700"/>
          <ac:spMkLst>
            <pc:docMk/>
            <pc:sldMk cId="3025979968" sldId="264"/>
            <ac:spMk id="2" creationId="{043BC0EE-4515-6189-95CE-44F92D43AF95}"/>
          </ac:spMkLst>
        </pc:spChg>
        <pc:spChg chg="mod ord">
          <ac:chgData name="Chris Gilbert" userId="5cd8e50f9cc89645" providerId="LiveId" clId="{20D67D06-1F26-4850-BF1E-28E790063E1E}" dt="2024-02-20T12:55:49.160" v="6358" actId="20577"/>
          <ac:spMkLst>
            <pc:docMk/>
            <pc:sldMk cId="3025979968" sldId="264"/>
            <ac:spMk id="3" creationId="{2554156E-D360-4C3C-4D43-63324B48000E}"/>
          </ac:spMkLst>
        </pc:spChg>
        <pc:spChg chg="add mod ord">
          <ac:chgData name="Chris Gilbert" userId="5cd8e50f9cc89645" providerId="LiveId" clId="{20D67D06-1F26-4850-BF1E-28E790063E1E}" dt="2024-02-20T12:53:28.315" v="6161" actId="20577"/>
          <ac:spMkLst>
            <pc:docMk/>
            <pc:sldMk cId="3025979968" sldId="264"/>
            <ac:spMk id="4" creationId="{773F569E-0D54-878B-12AC-85FC85D04DBA}"/>
          </ac:spMkLst>
        </pc:spChg>
        <pc:spChg chg="add mod ord">
          <ac:chgData name="Chris Gilbert" userId="5cd8e50f9cc89645" providerId="LiveId" clId="{20D67D06-1F26-4850-BF1E-28E790063E1E}" dt="2024-02-20T12:53:31.196" v="6169" actId="20577"/>
          <ac:spMkLst>
            <pc:docMk/>
            <pc:sldMk cId="3025979968" sldId="264"/>
            <ac:spMk id="5" creationId="{264C1456-2D15-6264-7EC1-7BE44199E169}"/>
          </ac:spMkLst>
        </pc:spChg>
        <pc:spChg chg="add mod ord">
          <ac:chgData name="Chris Gilbert" userId="5cd8e50f9cc89645" providerId="LiveId" clId="{20D67D06-1F26-4850-BF1E-28E790063E1E}" dt="2024-02-20T12:56:48.772" v="6510" actId="20577"/>
          <ac:spMkLst>
            <pc:docMk/>
            <pc:sldMk cId="3025979968" sldId="264"/>
            <ac:spMk id="6" creationId="{F3BE21D5-A557-478B-86D8-0A39ADF0B654}"/>
          </ac:spMkLst>
        </pc:spChg>
      </pc:sldChg>
      <pc:sldChg chg="addSp delSp modSp new del mod setBg modNotesTx">
        <pc:chgData name="Chris Gilbert" userId="5cd8e50f9cc89645" providerId="LiveId" clId="{20D67D06-1F26-4850-BF1E-28E790063E1E}" dt="2024-02-20T14:04:03.328" v="11035" actId="47"/>
        <pc:sldMkLst>
          <pc:docMk/>
          <pc:sldMk cId="244531800" sldId="265"/>
        </pc:sldMkLst>
        <pc:spChg chg="mod">
          <ac:chgData name="Chris Gilbert" userId="5cd8e50f9cc89645" providerId="LiveId" clId="{20D67D06-1F26-4850-BF1E-28E790063E1E}" dt="2024-02-20T14:03:06.388" v="11018" actId="21"/>
          <ac:spMkLst>
            <pc:docMk/>
            <pc:sldMk cId="244531800" sldId="265"/>
            <ac:spMk id="2" creationId="{4D3926B6-DCC6-6B9F-0097-DD99685E703E}"/>
          </ac:spMkLst>
        </pc:spChg>
        <pc:spChg chg="del mod">
          <ac:chgData name="Chris Gilbert" userId="5cd8e50f9cc89645" providerId="LiveId" clId="{20D67D06-1F26-4850-BF1E-28E790063E1E}" dt="2024-02-20T13:46:51.108" v="10748" actId="26606"/>
          <ac:spMkLst>
            <pc:docMk/>
            <pc:sldMk cId="244531800" sldId="265"/>
            <ac:spMk id="3" creationId="{684E635D-07BD-EB0F-3263-C6D614C98DED}"/>
          </ac:spMkLst>
        </pc:spChg>
        <pc:spChg chg="add del">
          <ac:chgData name="Chris Gilbert" userId="5cd8e50f9cc89645" providerId="LiveId" clId="{20D67D06-1F26-4850-BF1E-28E790063E1E}" dt="2024-02-20T14:01:54.322" v="10983" actId="26606"/>
          <ac:spMkLst>
            <pc:docMk/>
            <pc:sldMk cId="244531800" sldId="265"/>
            <ac:spMk id="9" creationId="{AE5A632B-B15A-489E-8337-BC0F40DBC21F}"/>
          </ac:spMkLst>
        </pc:spChg>
        <pc:spChg chg="add del">
          <ac:chgData name="Chris Gilbert" userId="5cd8e50f9cc89645" providerId="LiveId" clId="{20D67D06-1F26-4850-BF1E-28E790063E1E}" dt="2024-02-20T14:01:54.322" v="10983" actId="26606"/>
          <ac:spMkLst>
            <pc:docMk/>
            <pc:sldMk cId="244531800" sldId="265"/>
            <ac:spMk id="11" creationId="{6E895C8D-1379-40B8-8B1B-B6F5AEAF0A6C}"/>
          </ac:spMkLst>
        </pc:spChg>
        <pc:spChg chg="add del">
          <ac:chgData name="Chris Gilbert" userId="5cd8e50f9cc89645" providerId="LiveId" clId="{20D67D06-1F26-4850-BF1E-28E790063E1E}" dt="2024-02-20T14:01:54.322" v="10983" actId="26606"/>
          <ac:spMkLst>
            <pc:docMk/>
            <pc:sldMk cId="244531800" sldId="265"/>
            <ac:spMk id="13" creationId="{651547D7-AD18-407B-A5F4-F8225B5DCFCC}"/>
          </ac:spMkLst>
        </pc:spChg>
        <pc:spChg chg="add del">
          <ac:chgData name="Chris Gilbert" userId="5cd8e50f9cc89645" providerId="LiveId" clId="{20D67D06-1F26-4850-BF1E-28E790063E1E}" dt="2024-02-20T14:01:54.271" v="10982" actId="26606"/>
          <ac:spMkLst>
            <pc:docMk/>
            <pc:sldMk cId="244531800" sldId="265"/>
            <ac:spMk id="18" creationId="{D9A7F3BF-8763-4074-AD77-92790AF314D1}"/>
          </ac:spMkLst>
        </pc:spChg>
        <pc:spChg chg="add del">
          <ac:chgData name="Chris Gilbert" userId="5cd8e50f9cc89645" providerId="LiveId" clId="{20D67D06-1F26-4850-BF1E-28E790063E1E}" dt="2024-02-20T14:02:36.577" v="11011" actId="26606"/>
          <ac:spMkLst>
            <pc:docMk/>
            <pc:sldMk cId="244531800" sldId="265"/>
            <ac:spMk id="27" creationId="{AE5A632B-B15A-489E-8337-BC0F40DBC21F}"/>
          </ac:spMkLst>
        </pc:spChg>
        <pc:spChg chg="add del">
          <ac:chgData name="Chris Gilbert" userId="5cd8e50f9cc89645" providerId="LiveId" clId="{20D67D06-1F26-4850-BF1E-28E790063E1E}" dt="2024-02-20T14:02:36.577" v="11011" actId="26606"/>
          <ac:spMkLst>
            <pc:docMk/>
            <pc:sldMk cId="244531800" sldId="265"/>
            <ac:spMk id="28" creationId="{6E895C8D-1379-40B8-8B1B-B6F5AEAF0A6C}"/>
          </ac:spMkLst>
        </pc:spChg>
        <pc:spChg chg="add del">
          <ac:chgData name="Chris Gilbert" userId="5cd8e50f9cc89645" providerId="LiveId" clId="{20D67D06-1F26-4850-BF1E-28E790063E1E}" dt="2024-02-20T14:02:36.577" v="11011" actId="26606"/>
          <ac:spMkLst>
            <pc:docMk/>
            <pc:sldMk cId="244531800" sldId="265"/>
            <ac:spMk id="29" creationId="{651547D7-AD18-407B-A5F4-F8225B5DCFCC}"/>
          </ac:spMkLst>
        </pc:spChg>
        <pc:spChg chg="add">
          <ac:chgData name="Chris Gilbert" userId="5cd8e50f9cc89645" providerId="LiveId" clId="{20D67D06-1F26-4850-BF1E-28E790063E1E}" dt="2024-02-20T14:02:36.577" v="11011" actId="26606"/>
          <ac:spMkLst>
            <pc:docMk/>
            <pc:sldMk cId="244531800" sldId="265"/>
            <ac:spMk id="34" creationId="{AE5A632B-B15A-489E-8337-BC0F40DBC21F}"/>
          </ac:spMkLst>
        </pc:spChg>
        <pc:spChg chg="add">
          <ac:chgData name="Chris Gilbert" userId="5cd8e50f9cc89645" providerId="LiveId" clId="{20D67D06-1F26-4850-BF1E-28E790063E1E}" dt="2024-02-20T14:02:36.577" v="11011" actId="26606"/>
          <ac:spMkLst>
            <pc:docMk/>
            <pc:sldMk cId="244531800" sldId="265"/>
            <ac:spMk id="36" creationId="{6E895C8D-1379-40B8-8B1B-B6F5AEAF0A6C}"/>
          </ac:spMkLst>
        </pc:spChg>
        <pc:spChg chg="add">
          <ac:chgData name="Chris Gilbert" userId="5cd8e50f9cc89645" providerId="LiveId" clId="{20D67D06-1F26-4850-BF1E-28E790063E1E}" dt="2024-02-20T14:02:36.577" v="11011" actId="26606"/>
          <ac:spMkLst>
            <pc:docMk/>
            <pc:sldMk cId="244531800" sldId="265"/>
            <ac:spMk id="38" creationId="{651547D7-AD18-407B-A5F4-F8225B5DCFCC}"/>
          </ac:spMkLst>
        </pc:spChg>
        <pc:grpChg chg="add del">
          <ac:chgData name="Chris Gilbert" userId="5cd8e50f9cc89645" providerId="LiveId" clId="{20D67D06-1F26-4850-BF1E-28E790063E1E}" dt="2024-02-20T14:01:54.271" v="10982" actId="26606"/>
          <ac:grpSpMkLst>
            <pc:docMk/>
            <pc:sldMk cId="244531800" sldId="265"/>
            <ac:grpSpMk id="20" creationId="{7A9648D6-B41B-42D0-A817-AE2607B0B5B8}"/>
          </ac:grpSpMkLst>
        </pc:grpChg>
        <pc:graphicFrameChg chg="add mod modGraphic">
          <ac:chgData name="Chris Gilbert" userId="5cd8e50f9cc89645" providerId="LiveId" clId="{20D67D06-1F26-4850-BF1E-28E790063E1E}" dt="2024-02-20T14:03:53.182" v="11033"/>
          <ac:graphicFrameMkLst>
            <pc:docMk/>
            <pc:sldMk cId="244531800" sldId="265"/>
            <ac:graphicFrameMk id="5" creationId="{2C7279D8-606B-44A8-96E1-1E64AA9727B6}"/>
          </ac:graphicFrameMkLst>
        </pc:graphicFrameChg>
        <pc:cxnChg chg="add del">
          <ac:chgData name="Chris Gilbert" userId="5cd8e50f9cc89645" providerId="LiveId" clId="{20D67D06-1F26-4850-BF1E-28E790063E1E}" dt="2024-02-20T14:01:54.271" v="10982" actId="26606"/>
          <ac:cxnSpMkLst>
            <pc:docMk/>
            <pc:sldMk cId="244531800" sldId="265"/>
            <ac:cxnSpMk id="25" creationId="{C49DA8F6-BCC1-4447-B54C-57856834B94B}"/>
          </ac:cxnSpMkLst>
        </pc:cxnChg>
      </pc:sldChg>
      <pc:sldChg chg="addSp delSp modSp new mod ord setBg modClrScheme chgLayout modNotesTx">
        <pc:chgData name="Chris Gilbert" userId="5cd8e50f9cc89645" providerId="LiveId" clId="{20D67D06-1F26-4850-BF1E-28E790063E1E}" dt="2024-02-21T02:44:22.814" v="11084" actId="6549"/>
        <pc:sldMkLst>
          <pc:docMk/>
          <pc:sldMk cId="618030988" sldId="266"/>
        </pc:sldMkLst>
        <pc:spChg chg="mod ord">
          <ac:chgData name="Chris Gilbert" userId="5cd8e50f9cc89645" providerId="LiveId" clId="{20D67D06-1F26-4850-BF1E-28E790063E1E}" dt="2024-02-21T02:44:22.814" v="11084" actId="6549"/>
          <ac:spMkLst>
            <pc:docMk/>
            <pc:sldMk cId="618030988" sldId="266"/>
            <ac:spMk id="2" creationId="{90A0F94D-1CD5-63F8-8FCD-43A6BA894585}"/>
          </ac:spMkLst>
        </pc:spChg>
        <pc:spChg chg="del mod ord">
          <ac:chgData name="Chris Gilbert" userId="5cd8e50f9cc89645" providerId="LiveId" clId="{20D67D06-1F26-4850-BF1E-28E790063E1E}" dt="2024-02-20T13:04:09.296" v="7596" actId="700"/>
          <ac:spMkLst>
            <pc:docMk/>
            <pc:sldMk cId="618030988" sldId="266"/>
            <ac:spMk id="3" creationId="{98CE1E21-0309-09A1-1688-1FAFB170B40D}"/>
          </ac:spMkLst>
        </pc:spChg>
        <pc:spChg chg="add mod ord">
          <ac:chgData name="Chris Gilbert" userId="5cd8e50f9cc89645" providerId="LiveId" clId="{20D67D06-1F26-4850-BF1E-28E790063E1E}" dt="2024-02-20T13:54:33.495" v="10878" actId="1076"/>
          <ac:spMkLst>
            <pc:docMk/>
            <pc:sldMk cId="618030988" sldId="266"/>
            <ac:spMk id="4" creationId="{90592C19-B3A4-19B7-CA0D-250C4D9AC18C}"/>
          </ac:spMkLst>
        </pc:spChg>
        <pc:spChg chg="add mod ord">
          <ac:chgData name="Chris Gilbert" userId="5cd8e50f9cc89645" providerId="LiveId" clId="{20D67D06-1F26-4850-BF1E-28E790063E1E}" dt="2024-02-20T13:54:49.685" v="10882" actId="403"/>
          <ac:spMkLst>
            <pc:docMk/>
            <pc:sldMk cId="618030988" sldId="266"/>
            <ac:spMk id="5" creationId="{79468877-FCD1-1A4A-3E18-1DAF85A0619E}"/>
          </ac:spMkLst>
        </pc:spChg>
        <pc:spChg chg="add mod ord">
          <ac:chgData name="Chris Gilbert" userId="5cd8e50f9cc89645" providerId="LiveId" clId="{20D67D06-1F26-4850-BF1E-28E790063E1E}" dt="2024-02-20T13:54:33.495" v="10878" actId="1076"/>
          <ac:spMkLst>
            <pc:docMk/>
            <pc:sldMk cId="618030988" sldId="266"/>
            <ac:spMk id="6" creationId="{2FA513BC-5B62-78DA-C84F-5BAAAA5ADDCA}"/>
          </ac:spMkLst>
        </pc:spChg>
        <pc:spChg chg="add mod ord">
          <ac:chgData name="Chris Gilbert" userId="5cd8e50f9cc89645" providerId="LiveId" clId="{20D67D06-1F26-4850-BF1E-28E790063E1E}" dt="2024-02-20T13:54:49.685" v="10882" actId="403"/>
          <ac:spMkLst>
            <pc:docMk/>
            <pc:sldMk cId="618030988" sldId="266"/>
            <ac:spMk id="7" creationId="{10A2A39D-741D-83FF-1873-CADA269CDB0F}"/>
          </ac:spMkLst>
        </pc:spChg>
        <pc:spChg chg="add del">
          <ac:chgData name="Chris Gilbert" userId="5cd8e50f9cc89645" providerId="LiveId" clId="{20D67D06-1F26-4850-BF1E-28E790063E1E}" dt="2024-02-20T13:45:16.303" v="10723" actId="26606"/>
          <ac:spMkLst>
            <pc:docMk/>
            <pc:sldMk cId="618030988" sldId="266"/>
            <ac:spMk id="12" creationId="{545D489D-16E1-484D-867B-144368D74B83}"/>
          </ac:spMkLst>
        </pc:spChg>
        <pc:spChg chg="add del">
          <ac:chgData name="Chris Gilbert" userId="5cd8e50f9cc89645" providerId="LiveId" clId="{20D67D06-1F26-4850-BF1E-28E790063E1E}" dt="2024-02-20T13:45:16.303" v="10723" actId="26606"/>
          <ac:spMkLst>
            <pc:docMk/>
            <pc:sldMk cId="618030988" sldId="266"/>
            <ac:spMk id="14" creationId="{49A496F5-B01E-4BF8-9D1E-C4E53B6F9652}"/>
          </ac:spMkLst>
        </pc:spChg>
        <pc:spChg chg="add del">
          <ac:chgData name="Chris Gilbert" userId="5cd8e50f9cc89645" providerId="LiveId" clId="{20D67D06-1F26-4850-BF1E-28E790063E1E}" dt="2024-02-20T13:45:16.303" v="10723" actId="26606"/>
          <ac:spMkLst>
            <pc:docMk/>
            <pc:sldMk cId="618030988" sldId="266"/>
            <ac:spMk id="16" creationId="{6E895C8D-1379-40B8-8B1B-B6F5AEAF0A6C}"/>
          </ac:spMkLst>
        </pc:spChg>
        <pc:spChg chg="add del">
          <ac:chgData name="Chris Gilbert" userId="5cd8e50f9cc89645" providerId="LiveId" clId="{20D67D06-1F26-4850-BF1E-28E790063E1E}" dt="2024-02-20T13:45:20.921" v="10725" actId="26606"/>
          <ac:spMkLst>
            <pc:docMk/>
            <pc:sldMk cId="618030988" sldId="266"/>
            <ac:spMk id="18" creationId="{2E442304-DDBD-4F7B-8017-36BCC863FB40}"/>
          </ac:spMkLst>
        </pc:spChg>
        <pc:spChg chg="add del">
          <ac:chgData name="Chris Gilbert" userId="5cd8e50f9cc89645" providerId="LiveId" clId="{20D67D06-1F26-4850-BF1E-28E790063E1E}" dt="2024-02-20T13:45:20.921" v="10725" actId="26606"/>
          <ac:spMkLst>
            <pc:docMk/>
            <pc:sldMk cId="618030988" sldId="266"/>
            <ac:spMk id="19" creationId="{5E107275-3853-46FD-A241-DE4355A42675}"/>
          </ac:spMkLst>
        </pc:spChg>
        <pc:spChg chg="add">
          <ac:chgData name="Chris Gilbert" userId="5cd8e50f9cc89645" providerId="LiveId" clId="{20D67D06-1F26-4850-BF1E-28E790063E1E}" dt="2024-02-20T13:45:20.931" v="10726" actId="26606"/>
          <ac:spMkLst>
            <pc:docMk/>
            <pc:sldMk cId="618030988" sldId="266"/>
            <ac:spMk id="21" creationId="{545D489D-16E1-484D-867B-144368D74B83}"/>
          </ac:spMkLst>
        </pc:spChg>
        <pc:spChg chg="add">
          <ac:chgData name="Chris Gilbert" userId="5cd8e50f9cc89645" providerId="LiveId" clId="{20D67D06-1F26-4850-BF1E-28E790063E1E}" dt="2024-02-20T13:45:20.931" v="10726" actId="26606"/>
          <ac:spMkLst>
            <pc:docMk/>
            <pc:sldMk cId="618030988" sldId="266"/>
            <ac:spMk id="22" creationId="{49A496F5-B01E-4BF8-9D1E-C4E53B6F9652}"/>
          </ac:spMkLst>
        </pc:spChg>
        <pc:spChg chg="add">
          <ac:chgData name="Chris Gilbert" userId="5cd8e50f9cc89645" providerId="LiveId" clId="{20D67D06-1F26-4850-BF1E-28E790063E1E}" dt="2024-02-20T13:45:20.931" v="10726" actId="26606"/>
          <ac:spMkLst>
            <pc:docMk/>
            <pc:sldMk cId="618030988" sldId="266"/>
            <ac:spMk id="23" creationId="{6E895C8D-1379-40B8-8B1B-B6F5AEAF0A6C}"/>
          </ac:spMkLst>
        </pc:spChg>
      </pc:sldChg>
      <pc:sldChg chg="addSp delSp modSp new mod ord setBg modClrScheme chgLayout modNotesTx">
        <pc:chgData name="Chris Gilbert" userId="5cd8e50f9cc89645" providerId="LiveId" clId="{20D67D06-1F26-4850-BF1E-28E790063E1E}" dt="2024-02-20T13:53:55.186" v="10871" actId="403"/>
        <pc:sldMkLst>
          <pc:docMk/>
          <pc:sldMk cId="135170958" sldId="267"/>
        </pc:sldMkLst>
        <pc:spChg chg="mod ord">
          <ac:chgData name="Chris Gilbert" userId="5cd8e50f9cc89645" providerId="LiveId" clId="{20D67D06-1F26-4850-BF1E-28E790063E1E}" dt="2024-02-20T13:44:54.397" v="10720" actId="26606"/>
          <ac:spMkLst>
            <pc:docMk/>
            <pc:sldMk cId="135170958" sldId="267"/>
            <ac:spMk id="2" creationId="{FE509BDB-E126-8344-BFC2-8DDC23CB0106}"/>
          </ac:spMkLst>
        </pc:spChg>
        <pc:spChg chg="add del mod ord">
          <ac:chgData name="Chris Gilbert" userId="5cd8e50f9cc89645" providerId="LiveId" clId="{20D67D06-1F26-4850-BF1E-28E790063E1E}" dt="2024-02-20T13:44:54.397" v="10720" actId="26606"/>
          <ac:spMkLst>
            <pc:docMk/>
            <pc:sldMk cId="135170958" sldId="267"/>
            <ac:spMk id="3" creationId="{6A7FF636-84BD-1122-EDD7-7E8E8B7829ED}"/>
          </ac:spMkLst>
        </pc:spChg>
        <pc:spChg chg="add mod ord">
          <ac:chgData name="Chris Gilbert" userId="5cd8e50f9cc89645" providerId="LiveId" clId="{20D67D06-1F26-4850-BF1E-28E790063E1E}" dt="2024-02-20T13:53:45.742" v="10868" actId="1076"/>
          <ac:spMkLst>
            <pc:docMk/>
            <pc:sldMk cId="135170958" sldId="267"/>
            <ac:spMk id="4" creationId="{9E19E70A-497B-AD34-1E75-92FBA17E5D9D}"/>
          </ac:spMkLst>
        </pc:spChg>
        <pc:spChg chg="add mod ord">
          <ac:chgData name="Chris Gilbert" userId="5cd8e50f9cc89645" providerId="LiveId" clId="{20D67D06-1F26-4850-BF1E-28E790063E1E}" dt="2024-02-20T13:53:45.742" v="10868" actId="1076"/>
          <ac:spMkLst>
            <pc:docMk/>
            <pc:sldMk cId="135170958" sldId="267"/>
            <ac:spMk id="5" creationId="{79647174-AD13-4B2D-DA65-34BA0BEFB428}"/>
          </ac:spMkLst>
        </pc:spChg>
        <pc:spChg chg="add mod ord">
          <ac:chgData name="Chris Gilbert" userId="5cd8e50f9cc89645" providerId="LiveId" clId="{20D67D06-1F26-4850-BF1E-28E790063E1E}" dt="2024-02-20T13:53:55.186" v="10871" actId="403"/>
          <ac:spMkLst>
            <pc:docMk/>
            <pc:sldMk cId="135170958" sldId="267"/>
            <ac:spMk id="6" creationId="{133E81A7-381C-36EC-0138-670FBFA1A6E3}"/>
          </ac:spMkLst>
        </pc:spChg>
        <pc:spChg chg="add del">
          <ac:chgData name="Chris Gilbert" userId="5cd8e50f9cc89645" providerId="LiveId" clId="{20D67D06-1F26-4850-BF1E-28E790063E1E}" dt="2024-02-20T13:44:43.924" v="10701" actId="26606"/>
          <ac:spMkLst>
            <pc:docMk/>
            <pc:sldMk cId="135170958" sldId="267"/>
            <ac:spMk id="10" creationId="{6A7FF636-84BD-1122-EDD7-7E8E8B7829ED}"/>
          </ac:spMkLst>
        </pc:spChg>
        <pc:spChg chg="add del">
          <ac:chgData name="Chris Gilbert" userId="5cd8e50f9cc89645" providerId="LiveId" clId="{20D67D06-1F26-4850-BF1E-28E790063E1E}" dt="2024-02-20T13:44:43.924" v="10701" actId="26606"/>
          <ac:spMkLst>
            <pc:docMk/>
            <pc:sldMk cId="135170958" sldId="267"/>
            <ac:spMk id="12" creationId="{545D489D-16E1-484D-867B-144368D74B83}"/>
          </ac:spMkLst>
        </pc:spChg>
        <pc:spChg chg="add del">
          <ac:chgData name="Chris Gilbert" userId="5cd8e50f9cc89645" providerId="LiveId" clId="{20D67D06-1F26-4850-BF1E-28E790063E1E}" dt="2024-02-20T13:44:43.924" v="10701" actId="26606"/>
          <ac:spMkLst>
            <pc:docMk/>
            <pc:sldMk cId="135170958" sldId="267"/>
            <ac:spMk id="14" creationId="{49A496F5-B01E-4BF8-9D1E-C4E53B6F9652}"/>
          </ac:spMkLst>
        </pc:spChg>
        <pc:spChg chg="add del">
          <ac:chgData name="Chris Gilbert" userId="5cd8e50f9cc89645" providerId="LiveId" clId="{20D67D06-1F26-4850-BF1E-28E790063E1E}" dt="2024-02-20T13:44:43.924" v="10701" actId="26606"/>
          <ac:spMkLst>
            <pc:docMk/>
            <pc:sldMk cId="135170958" sldId="267"/>
            <ac:spMk id="16" creationId="{6E895C8D-1379-40B8-8B1B-B6F5AEAF0A6C}"/>
          </ac:spMkLst>
        </pc:spChg>
        <pc:spChg chg="add del">
          <ac:chgData name="Chris Gilbert" userId="5cd8e50f9cc89645" providerId="LiveId" clId="{20D67D06-1F26-4850-BF1E-28E790063E1E}" dt="2024-02-20T13:44:45.079" v="10703" actId="26606"/>
          <ac:spMkLst>
            <pc:docMk/>
            <pc:sldMk cId="135170958" sldId="267"/>
            <ac:spMk id="18" creationId="{3150CB11-0C61-439E-910F-5787759E72A0}"/>
          </ac:spMkLst>
        </pc:spChg>
        <pc:spChg chg="add del">
          <ac:chgData name="Chris Gilbert" userId="5cd8e50f9cc89645" providerId="LiveId" clId="{20D67D06-1F26-4850-BF1E-28E790063E1E}" dt="2024-02-20T13:44:45.079" v="10703" actId="26606"/>
          <ac:spMkLst>
            <pc:docMk/>
            <pc:sldMk cId="135170958" sldId="267"/>
            <ac:spMk id="19" creationId="{BACC6370-2D7E-4714-9D71-7542949D7D5D}"/>
          </ac:spMkLst>
        </pc:spChg>
        <pc:spChg chg="add del">
          <ac:chgData name="Chris Gilbert" userId="5cd8e50f9cc89645" providerId="LiveId" clId="{20D67D06-1F26-4850-BF1E-28E790063E1E}" dt="2024-02-20T13:44:45.079" v="10703" actId="26606"/>
          <ac:spMkLst>
            <pc:docMk/>
            <pc:sldMk cId="135170958" sldId="267"/>
            <ac:spMk id="20" creationId="{43F8A58B-5155-44CE-A5FF-7647B47D0A7A}"/>
          </ac:spMkLst>
        </pc:spChg>
        <pc:spChg chg="add del">
          <ac:chgData name="Chris Gilbert" userId="5cd8e50f9cc89645" providerId="LiveId" clId="{20D67D06-1F26-4850-BF1E-28E790063E1E}" dt="2024-02-20T13:44:45.079" v="10703" actId="26606"/>
          <ac:spMkLst>
            <pc:docMk/>
            <pc:sldMk cId="135170958" sldId="267"/>
            <ac:spMk id="21" creationId="{256B2C21-A230-48C0-8DF1-C46611373C44}"/>
          </ac:spMkLst>
        </pc:spChg>
        <pc:spChg chg="add del">
          <ac:chgData name="Chris Gilbert" userId="5cd8e50f9cc89645" providerId="LiveId" clId="{20D67D06-1F26-4850-BF1E-28E790063E1E}" dt="2024-02-20T13:44:45.079" v="10703" actId="26606"/>
          <ac:spMkLst>
            <pc:docMk/>
            <pc:sldMk cId="135170958" sldId="267"/>
            <ac:spMk id="22" creationId="{443F2ACA-E6D6-4028-82DD-F03C262D5DE6}"/>
          </ac:spMkLst>
        </pc:spChg>
        <pc:spChg chg="add del">
          <ac:chgData name="Chris Gilbert" userId="5cd8e50f9cc89645" providerId="LiveId" clId="{20D67D06-1F26-4850-BF1E-28E790063E1E}" dt="2024-02-20T13:44:45.079" v="10703" actId="26606"/>
          <ac:spMkLst>
            <pc:docMk/>
            <pc:sldMk cId="135170958" sldId="267"/>
            <ac:spMk id="23" creationId="{3847E18C-932D-4C95-AABA-FEC7C9499AD7}"/>
          </ac:spMkLst>
        </pc:spChg>
        <pc:spChg chg="add del">
          <ac:chgData name="Chris Gilbert" userId="5cd8e50f9cc89645" providerId="LiveId" clId="{20D67D06-1F26-4850-BF1E-28E790063E1E}" dt="2024-02-20T13:44:45.079" v="10703" actId="26606"/>
          <ac:spMkLst>
            <pc:docMk/>
            <pc:sldMk cId="135170958" sldId="267"/>
            <ac:spMk id="24" creationId="{6A7FF636-84BD-1122-EDD7-7E8E8B7829ED}"/>
          </ac:spMkLst>
        </pc:spChg>
        <pc:spChg chg="add del">
          <ac:chgData name="Chris Gilbert" userId="5cd8e50f9cc89645" providerId="LiveId" clId="{20D67D06-1F26-4850-BF1E-28E790063E1E}" dt="2024-02-20T13:44:46.182" v="10705" actId="26606"/>
          <ac:spMkLst>
            <pc:docMk/>
            <pc:sldMk cId="135170958" sldId="267"/>
            <ac:spMk id="26" creationId="{9DBC8166-481C-4473-95F5-9A5B9073B7F1}"/>
          </ac:spMkLst>
        </pc:spChg>
        <pc:spChg chg="add del">
          <ac:chgData name="Chris Gilbert" userId="5cd8e50f9cc89645" providerId="LiveId" clId="{20D67D06-1F26-4850-BF1E-28E790063E1E}" dt="2024-02-20T13:44:46.182" v="10705" actId="26606"/>
          <ac:spMkLst>
            <pc:docMk/>
            <pc:sldMk cId="135170958" sldId="267"/>
            <ac:spMk id="27" creationId="{A5A5CE6E-90AF-4D43-A014-1F9EC83EB93D}"/>
          </ac:spMkLst>
        </pc:spChg>
        <pc:spChg chg="add del">
          <ac:chgData name="Chris Gilbert" userId="5cd8e50f9cc89645" providerId="LiveId" clId="{20D67D06-1F26-4850-BF1E-28E790063E1E}" dt="2024-02-20T13:44:46.182" v="10705" actId="26606"/>
          <ac:spMkLst>
            <pc:docMk/>
            <pc:sldMk cId="135170958" sldId="267"/>
            <ac:spMk id="28" creationId="{6A7FF636-84BD-1122-EDD7-7E8E8B7829ED}"/>
          </ac:spMkLst>
        </pc:spChg>
        <pc:spChg chg="add del">
          <ac:chgData name="Chris Gilbert" userId="5cd8e50f9cc89645" providerId="LiveId" clId="{20D67D06-1F26-4850-BF1E-28E790063E1E}" dt="2024-02-20T13:44:47.328" v="10707" actId="26606"/>
          <ac:spMkLst>
            <pc:docMk/>
            <pc:sldMk cId="135170958" sldId="267"/>
            <ac:spMk id="30" creationId="{545D489D-16E1-484D-867B-144368D74B83}"/>
          </ac:spMkLst>
        </pc:spChg>
        <pc:spChg chg="add del">
          <ac:chgData name="Chris Gilbert" userId="5cd8e50f9cc89645" providerId="LiveId" clId="{20D67D06-1F26-4850-BF1E-28E790063E1E}" dt="2024-02-20T13:44:47.328" v="10707" actId="26606"/>
          <ac:spMkLst>
            <pc:docMk/>
            <pc:sldMk cId="135170958" sldId="267"/>
            <ac:spMk id="31" creationId="{49A496F5-B01E-4BF8-9D1E-C4E53B6F9652}"/>
          </ac:spMkLst>
        </pc:spChg>
        <pc:spChg chg="add del">
          <ac:chgData name="Chris Gilbert" userId="5cd8e50f9cc89645" providerId="LiveId" clId="{20D67D06-1F26-4850-BF1E-28E790063E1E}" dt="2024-02-20T13:44:47.328" v="10707" actId="26606"/>
          <ac:spMkLst>
            <pc:docMk/>
            <pc:sldMk cId="135170958" sldId="267"/>
            <ac:spMk id="32" creationId="{6E895C8D-1379-40B8-8B1B-B6F5AEAF0A6C}"/>
          </ac:spMkLst>
        </pc:spChg>
        <pc:spChg chg="add del">
          <ac:chgData name="Chris Gilbert" userId="5cd8e50f9cc89645" providerId="LiveId" clId="{20D67D06-1F26-4850-BF1E-28E790063E1E}" dt="2024-02-20T13:44:47.328" v="10707" actId="26606"/>
          <ac:spMkLst>
            <pc:docMk/>
            <pc:sldMk cId="135170958" sldId="267"/>
            <ac:spMk id="33" creationId="{6A7FF636-84BD-1122-EDD7-7E8E8B7829ED}"/>
          </ac:spMkLst>
        </pc:spChg>
        <pc:spChg chg="add del">
          <ac:chgData name="Chris Gilbert" userId="5cd8e50f9cc89645" providerId="LiveId" clId="{20D67D06-1F26-4850-BF1E-28E790063E1E}" dt="2024-02-20T13:44:48.701" v="10709" actId="26606"/>
          <ac:spMkLst>
            <pc:docMk/>
            <pc:sldMk cId="135170958" sldId="267"/>
            <ac:spMk id="35" creationId="{C05CBC3C-2E5A-4839-8B9B-2E5A6ADF0F58}"/>
          </ac:spMkLst>
        </pc:spChg>
        <pc:spChg chg="add del">
          <ac:chgData name="Chris Gilbert" userId="5cd8e50f9cc89645" providerId="LiveId" clId="{20D67D06-1F26-4850-BF1E-28E790063E1E}" dt="2024-02-20T13:44:48.701" v="10709" actId="26606"/>
          <ac:spMkLst>
            <pc:docMk/>
            <pc:sldMk cId="135170958" sldId="267"/>
            <ac:spMk id="36" creationId="{DB5B423A-57CC-4C58-AA26-8E2E862B03A0}"/>
          </ac:spMkLst>
        </pc:spChg>
        <pc:spChg chg="add del">
          <ac:chgData name="Chris Gilbert" userId="5cd8e50f9cc89645" providerId="LiveId" clId="{20D67D06-1F26-4850-BF1E-28E790063E1E}" dt="2024-02-20T13:44:48.701" v="10709" actId="26606"/>
          <ac:spMkLst>
            <pc:docMk/>
            <pc:sldMk cId="135170958" sldId="267"/>
            <ac:spMk id="37" creationId="{6A7FF636-84BD-1122-EDD7-7E8E8B7829ED}"/>
          </ac:spMkLst>
        </pc:spChg>
        <pc:spChg chg="add del">
          <ac:chgData name="Chris Gilbert" userId="5cd8e50f9cc89645" providerId="LiveId" clId="{20D67D06-1F26-4850-BF1E-28E790063E1E}" dt="2024-02-20T13:44:49.174" v="10711" actId="26606"/>
          <ac:spMkLst>
            <pc:docMk/>
            <pc:sldMk cId="135170958" sldId="267"/>
            <ac:spMk id="39" creationId="{56E9B3E6-E277-4D68-BA48-9CB43FFBD6E2}"/>
          </ac:spMkLst>
        </pc:spChg>
        <pc:spChg chg="add del">
          <ac:chgData name="Chris Gilbert" userId="5cd8e50f9cc89645" providerId="LiveId" clId="{20D67D06-1F26-4850-BF1E-28E790063E1E}" dt="2024-02-20T13:44:49.174" v="10711" actId="26606"/>
          <ac:spMkLst>
            <pc:docMk/>
            <pc:sldMk cId="135170958" sldId="267"/>
            <ac:spMk id="42" creationId="{D5B0017B-2ECA-49AF-B397-DC140825DF8D}"/>
          </ac:spMkLst>
        </pc:spChg>
        <pc:spChg chg="add del">
          <ac:chgData name="Chris Gilbert" userId="5cd8e50f9cc89645" providerId="LiveId" clId="{20D67D06-1F26-4850-BF1E-28E790063E1E}" dt="2024-02-20T13:44:49.174" v="10711" actId="26606"/>
          <ac:spMkLst>
            <pc:docMk/>
            <pc:sldMk cId="135170958" sldId="267"/>
            <ac:spMk id="44" creationId="{6A7FF636-84BD-1122-EDD7-7E8E8B7829ED}"/>
          </ac:spMkLst>
        </pc:spChg>
        <pc:spChg chg="add del">
          <ac:chgData name="Chris Gilbert" userId="5cd8e50f9cc89645" providerId="LiveId" clId="{20D67D06-1F26-4850-BF1E-28E790063E1E}" dt="2024-02-20T13:44:50.284" v="10713" actId="26606"/>
          <ac:spMkLst>
            <pc:docMk/>
            <pc:sldMk cId="135170958" sldId="267"/>
            <ac:spMk id="46" creationId="{7517A47C-B2E5-4B79-8061-D74B1311AF6E}"/>
          </ac:spMkLst>
        </pc:spChg>
        <pc:spChg chg="add del">
          <ac:chgData name="Chris Gilbert" userId="5cd8e50f9cc89645" providerId="LiveId" clId="{20D67D06-1F26-4850-BF1E-28E790063E1E}" dt="2024-02-20T13:44:50.284" v="10713" actId="26606"/>
          <ac:spMkLst>
            <pc:docMk/>
            <pc:sldMk cId="135170958" sldId="267"/>
            <ac:spMk id="47" creationId="{C505E780-2083-4CB5-A42A-5E0E2908ECC3}"/>
          </ac:spMkLst>
        </pc:spChg>
        <pc:spChg chg="add del">
          <ac:chgData name="Chris Gilbert" userId="5cd8e50f9cc89645" providerId="LiveId" clId="{20D67D06-1F26-4850-BF1E-28E790063E1E}" dt="2024-02-20T13:44:50.284" v="10713" actId="26606"/>
          <ac:spMkLst>
            <pc:docMk/>
            <pc:sldMk cId="135170958" sldId="267"/>
            <ac:spMk id="48" creationId="{D2C0AE1C-0118-41AE-8A10-7CDCBF10E96F}"/>
          </ac:spMkLst>
        </pc:spChg>
        <pc:spChg chg="add del">
          <ac:chgData name="Chris Gilbert" userId="5cd8e50f9cc89645" providerId="LiveId" clId="{20D67D06-1F26-4850-BF1E-28E790063E1E}" dt="2024-02-20T13:44:50.284" v="10713" actId="26606"/>
          <ac:spMkLst>
            <pc:docMk/>
            <pc:sldMk cId="135170958" sldId="267"/>
            <ac:spMk id="49" creationId="{463EEC44-1BA3-44ED-81FC-A644B04B2A44}"/>
          </ac:spMkLst>
        </pc:spChg>
        <pc:spChg chg="add del">
          <ac:chgData name="Chris Gilbert" userId="5cd8e50f9cc89645" providerId="LiveId" clId="{20D67D06-1F26-4850-BF1E-28E790063E1E}" dt="2024-02-20T13:44:50.284" v="10713" actId="26606"/>
          <ac:spMkLst>
            <pc:docMk/>
            <pc:sldMk cId="135170958" sldId="267"/>
            <ac:spMk id="50" creationId="{6A7FF636-84BD-1122-EDD7-7E8E8B7829ED}"/>
          </ac:spMkLst>
        </pc:spChg>
        <pc:spChg chg="add del">
          <ac:chgData name="Chris Gilbert" userId="5cd8e50f9cc89645" providerId="LiveId" clId="{20D67D06-1F26-4850-BF1E-28E790063E1E}" dt="2024-02-20T13:44:51.671" v="10715" actId="26606"/>
          <ac:spMkLst>
            <pc:docMk/>
            <pc:sldMk cId="135170958" sldId="267"/>
            <ac:spMk id="52" creationId="{2E442304-DDBD-4F7B-8017-36BCC863FB40}"/>
          </ac:spMkLst>
        </pc:spChg>
        <pc:spChg chg="add del">
          <ac:chgData name="Chris Gilbert" userId="5cd8e50f9cc89645" providerId="LiveId" clId="{20D67D06-1F26-4850-BF1E-28E790063E1E}" dt="2024-02-20T13:44:51.671" v="10715" actId="26606"/>
          <ac:spMkLst>
            <pc:docMk/>
            <pc:sldMk cId="135170958" sldId="267"/>
            <ac:spMk id="53" creationId="{5E107275-3853-46FD-A241-DE4355A42675}"/>
          </ac:spMkLst>
        </pc:spChg>
        <pc:spChg chg="add del">
          <ac:chgData name="Chris Gilbert" userId="5cd8e50f9cc89645" providerId="LiveId" clId="{20D67D06-1F26-4850-BF1E-28E790063E1E}" dt="2024-02-20T13:44:51.671" v="10715" actId="26606"/>
          <ac:spMkLst>
            <pc:docMk/>
            <pc:sldMk cId="135170958" sldId="267"/>
            <ac:spMk id="54" creationId="{6A7FF636-84BD-1122-EDD7-7E8E8B7829ED}"/>
          </ac:spMkLst>
        </pc:spChg>
        <pc:spChg chg="add del">
          <ac:chgData name="Chris Gilbert" userId="5cd8e50f9cc89645" providerId="LiveId" clId="{20D67D06-1F26-4850-BF1E-28E790063E1E}" dt="2024-02-20T13:44:52.227" v="10717" actId="26606"/>
          <ac:spMkLst>
            <pc:docMk/>
            <pc:sldMk cId="135170958" sldId="267"/>
            <ac:spMk id="56" creationId="{C05CBC3C-2E5A-4839-8B9B-2E5A6ADF0F58}"/>
          </ac:spMkLst>
        </pc:spChg>
        <pc:spChg chg="add del">
          <ac:chgData name="Chris Gilbert" userId="5cd8e50f9cc89645" providerId="LiveId" clId="{20D67D06-1F26-4850-BF1E-28E790063E1E}" dt="2024-02-20T13:44:52.227" v="10717" actId="26606"/>
          <ac:spMkLst>
            <pc:docMk/>
            <pc:sldMk cId="135170958" sldId="267"/>
            <ac:spMk id="57" creationId="{DB5B423A-57CC-4C58-AA26-8E2E862B03A0}"/>
          </ac:spMkLst>
        </pc:spChg>
        <pc:spChg chg="add del">
          <ac:chgData name="Chris Gilbert" userId="5cd8e50f9cc89645" providerId="LiveId" clId="{20D67D06-1F26-4850-BF1E-28E790063E1E}" dt="2024-02-20T13:44:52.227" v="10717" actId="26606"/>
          <ac:spMkLst>
            <pc:docMk/>
            <pc:sldMk cId="135170958" sldId="267"/>
            <ac:spMk id="58" creationId="{6A7FF636-84BD-1122-EDD7-7E8E8B7829ED}"/>
          </ac:spMkLst>
        </pc:spChg>
        <pc:spChg chg="add del">
          <ac:chgData name="Chris Gilbert" userId="5cd8e50f9cc89645" providerId="LiveId" clId="{20D67D06-1F26-4850-BF1E-28E790063E1E}" dt="2024-02-20T13:44:54.387" v="10719" actId="26606"/>
          <ac:spMkLst>
            <pc:docMk/>
            <pc:sldMk cId="135170958" sldId="267"/>
            <ac:spMk id="60" creationId="{9DBC8166-481C-4473-95F5-9A5B9073B7F1}"/>
          </ac:spMkLst>
        </pc:spChg>
        <pc:spChg chg="add del">
          <ac:chgData name="Chris Gilbert" userId="5cd8e50f9cc89645" providerId="LiveId" clId="{20D67D06-1F26-4850-BF1E-28E790063E1E}" dt="2024-02-20T13:44:54.387" v="10719" actId="26606"/>
          <ac:spMkLst>
            <pc:docMk/>
            <pc:sldMk cId="135170958" sldId="267"/>
            <ac:spMk id="61" creationId="{A5A5CE6E-90AF-4D43-A014-1F9EC83EB93D}"/>
          </ac:spMkLst>
        </pc:spChg>
        <pc:spChg chg="add del">
          <ac:chgData name="Chris Gilbert" userId="5cd8e50f9cc89645" providerId="LiveId" clId="{20D67D06-1F26-4850-BF1E-28E790063E1E}" dt="2024-02-20T13:44:54.387" v="10719" actId="26606"/>
          <ac:spMkLst>
            <pc:docMk/>
            <pc:sldMk cId="135170958" sldId="267"/>
            <ac:spMk id="62" creationId="{6A7FF636-84BD-1122-EDD7-7E8E8B7829ED}"/>
          </ac:spMkLst>
        </pc:spChg>
        <pc:spChg chg="add">
          <ac:chgData name="Chris Gilbert" userId="5cd8e50f9cc89645" providerId="LiveId" clId="{20D67D06-1F26-4850-BF1E-28E790063E1E}" dt="2024-02-20T13:44:54.397" v="10720" actId="26606"/>
          <ac:spMkLst>
            <pc:docMk/>
            <pc:sldMk cId="135170958" sldId="267"/>
            <ac:spMk id="64" creationId="{545D489D-16E1-484D-867B-144368D74B83}"/>
          </ac:spMkLst>
        </pc:spChg>
        <pc:spChg chg="add">
          <ac:chgData name="Chris Gilbert" userId="5cd8e50f9cc89645" providerId="LiveId" clId="{20D67D06-1F26-4850-BF1E-28E790063E1E}" dt="2024-02-20T13:44:54.397" v="10720" actId="26606"/>
          <ac:spMkLst>
            <pc:docMk/>
            <pc:sldMk cId="135170958" sldId="267"/>
            <ac:spMk id="65" creationId="{49A496F5-B01E-4BF8-9D1E-C4E53B6F9652}"/>
          </ac:spMkLst>
        </pc:spChg>
        <pc:spChg chg="add">
          <ac:chgData name="Chris Gilbert" userId="5cd8e50f9cc89645" providerId="LiveId" clId="{20D67D06-1F26-4850-BF1E-28E790063E1E}" dt="2024-02-20T13:44:54.397" v="10720" actId="26606"/>
          <ac:spMkLst>
            <pc:docMk/>
            <pc:sldMk cId="135170958" sldId="267"/>
            <ac:spMk id="66" creationId="{6E895C8D-1379-40B8-8B1B-B6F5AEAF0A6C}"/>
          </ac:spMkLst>
        </pc:spChg>
        <pc:spChg chg="add mod">
          <ac:chgData name="Chris Gilbert" userId="5cd8e50f9cc89645" providerId="LiveId" clId="{20D67D06-1F26-4850-BF1E-28E790063E1E}" dt="2024-02-20T13:53:55.186" v="10871" actId="403"/>
          <ac:spMkLst>
            <pc:docMk/>
            <pc:sldMk cId="135170958" sldId="267"/>
            <ac:spMk id="67" creationId="{6A7FF636-84BD-1122-EDD7-7E8E8B7829ED}"/>
          </ac:spMkLst>
        </pc:spChg>
        <pc:grpChg chg="add del">
          <ac:chgData name="Chris Gilbert" userId="5cd8e50f9cc89645" providerId="LiveId" clId="{20D67D06-1F26-4850-BF1E-28E790063E1E}" dt="2024-02-20T13:44:49.174" v="10711" actId="26606"/>
          <ac:grpSpMkLst>
            <pc:docMk/>
            <pc:sldMk cId="135170958" sldId="267"/>
            <ac:grpSpMk id="40" creationId="{AE1C45F0-260A-458C-96ED-C1F6D2151219}"/>
          </ac:grpSpMkLst>
        </pc:grpChg>
        <pc:graphicFrameChg chg="add del">
          <ac:chgData name="Chris Gilbert" userId="5cd8e50f9cc89645" providerId="LiveId" clId="{20D67D06-1F26-4850-BF1E-28E790063E1E}" dt="2024-02-20T13:44:41.349" v="10699" actId="26606"/>
          <ac:graphicFrameMkLst>
            <pc:docMk/>
            <pc:sldMk cId="135170958" sldId="267"/>
            <ac:graphicFrameMk id="8" creationId="{6B787313-6DDE-319C-89A3-1FDC9994140F}"/>
          </ac:graphicFrameMkLst>
        </pc:graphicFrameChg>
        <pc:cxnChg chg="add del">
          <ac:chgData name="Chris Gilbert" userId="5cd8e50f9cc89645" providerId="LiveId" clId="{20D67D06-1F26-4850-BF1E-28E790063E1E}" dt="2024-02-20T13:44:49.174" v="10711" actId="26606"/>
          <ac:cxnSpMkLst>
            <pc:docMk/>
            <pc:sldMk cId="135170958" sldId="267"/>
            <ac:cxnSpMk id="43" creationId="{6CF1BAF6-AD41-4082-B212-8A1F9A2E8779}"/>
          </ac:cxnSpMkLst>
        </pc:cxnChg>
      </pc:sldChg>
      <pc:sldChg chg="addSp delSp modSp new mod ord setBg">
        <pc:chgData name="Chris Gilbert" userId="5cd8e50f9cc89645" providerId="LiveId" clId="{20D67D06-1F26-4850-BF1E-28E790063E1E}" dt="2024-02-20T14:04:35.540" v="11077" actId="20577"/>
        <pc:sldMkLst>
          <pc:docMk/>
          <pc:sldMk cId="3278035737" sldId="268"/>
        </pc:sldMkLst>
        <pc:spChg chg="mod">
          <ac:chgData name="Chris Gilbert" userId="5cd8e50f9cc89645" providerId="LiveId" clId="{20D67D06-1F26-4850-BF1E-28E790063E1E}" dt="2024-02-20T13:45:54.779" v="10740" actId="26606"/>
          <ac:spMkLst>
            <pc:docMk/>
            <pc:sldMk cId="3278035737" sldId="268"/>
            <ac:spMk id="2" creationId="{B9AA95C7-328C-B6B5-622F-DA3EC32EFA62}"/>
          </ac:spMkLst>
        </pc:spChg>
        <pc:spChg chg="add del mod">
          <ac:chgData name="Chris Gilbert" userId="5cd8e50f9cc89645" providerId="LiveId" clId="{20D67D06-1F26-4850-BF1E-28E790063E1E}" dt="2024-02-20T13:45:54.779" v="10740" actId="26606"/>
          <ac:spMkLst>
            <pc:docMk/>
            <pc:sldMk cId="3278035737" sldId="268"/>
            <ac:spMk id="3" creationId="{90D4BD49-E671-5052-BFDC-309AFF3D6E17}"/>
          </ac:spMkLst>
        </pc:spChg>
        <pc:spChg chg="add del">
          <ac:chgData name="Chris Gilbert" userId="5cd8e50f9cc89645" providerId="LiveId" clId="{20D67D06-1F26-4850-BF1E-28E790063E1E}" dt="2024-02-20T13:45:51.882" v="10733" actId="26606"/>
          <ac:spMkLst>
            <pc:docMk/>
            <pc:sldMk cId="3278035737" sldId="268"/>
            <ac:spMk id="9" creationId="{AE5A632B-B15A-489E-8337-BC0F40DBC21F}"/>
          </ac:spMkLst>
        </pc:spChg>
        <pc:spChg chg="add del">
          <ac:chgData name="Chris Gilbert" userId="5cd8e50f9cc89645" providerId="LiveId" clId="{20D67D06-1F26-4850-BF1E-28E790063E1E}" dt="2024-02-20T13:45:49.294" v="10731" actId="26606"/>
          <ac:spMkLst>
            <pc:docMk/>
            <pc:sldMk cId="3278035737" sldId="268"/>
            <ac:spMk id="10" creationId="{B50AB553-2A96-4A92-96F2-93548E096954}"/>
          </ac:spMkLst>
        </pc:spChg>
        <pc:spChg chg="add del">
          <ac:chgData name="Chris Gilbert" userId="5cd8e50f9cc89645" providerId="LiveId" clId="{20D67D06-1F26-4850-BF1E-28E790063E1E}" dt="2024-02-20T13:45:51.882" v="10733" actId="26606"/>
          <ac:spMkLst>
            <pc:docMk/>
            <pc:sldMk cId="3278035737" sldId="268"/>
            <ac:spMk id="11" creationId="{6E895C8D-1379-40B8-8B1B-B6F5AEAF0A6C}"/>
          </ac:spMkLst>
        </pc:spChg>
        <pc:spChg chg="add del">
          <ac:chgData name="Chris Gilbert" userId="5cd8e50f9cc89645" providerId="LiveId" clId="{20D67D06-1F26-4850-BF1E-28E790063E1E}" dt="2024-02-20T13:45:51.882" v="10733" actId="26606"/>
          <ac:spMkLst>
            <pc:docMk/>
            <pc:sldMk cId="3278035737" sldId="268"/>
            <ac:spMk id="13" creationId="{651547D7-AD18-407B-A5F4-F8225B5DCFCC}"/>
          </ac:spMkLst>
        </pc:spChg>
        <pc:spChg chg="add del">
          <ac:chgData name="Chris Gilbert" userId="5cd8e50f9cc89645" providerId="LiveId" clId="{20D67D06-1F26-4850-BF1E-28E790063E1E}" dt="2024-02-20T13:45:52.805" v="10735" actId="26606"/>
          <ac:spMkLst>
            <pc:docMk/>
            <pc:sldMk cId="3278035737" sldId="268"/>
            <ac:spMk id="15" creationId="{AE5A632B-B15A-489E-8337-BC0F40DBC21F}"/>
          </ac:spMkLst>
        </pc:spChg>
        <pc:spChg chg="add del">
          <ac:chgData name="Chris Gilbert" userId="5cd8e50f9cc89645" providerId="LiveId" clId="{20D67D06-1F26-4850-BF1E-28E790063E1E}" dt="2024-02-20T13:45:52.805" v="10735" actId="26606"/>
          <ac:spMkLst>
            <pc:docMk/>
            <pc:sldMk cId="3278035737" sldId="268"/>
            <ac:spMk id="16" creationId="{6E895C8D-1379-40B8-8B1B-B6F5AEAF0A6C}"/>
          </ac:spMkLst>
        </pc:spChg>
        <pc:spChg chg="add del">
          <ac:chgData name="Chris Gilbert" userId="5cd8e50f9cc89645" providerId="LiveId" clId="{20D67D06-1F26-4850-BF1E-28E790063E1E}" dt="2024-02-20T13:45:52.805" v="10735" actId="26606"/>
          <ac:spMkLst>
            <pc:docMk/>
            <pc:sldMk cId="3278035737" sldId="268"/>
            <ac:spMk id="17" creationId="{651547D7-AD18-407B-A5F4-F8225B5DCFCC}"/>
          </ac:spMkLst>
        </pc:spChg>
        <pc:spChg chg="add del">
          <ac:chgData name="Chris Gilbert" userId="5cd8e50f9cc89645" providerId="LiveId" clId="{20D67D06-1F26-4850-BF1E-28E790063E1E}" dt="2024-02-20T13:45:53.706" v="10737" actId="26606"/>
          <ac:spMkLst>
            <pc:docMk/>
            <pc:sldMk cId="3278035737" sldId="268"/>
            <ac:spMk id="20" creationId="{AE5A632B-B15A-489E-8337-BC0F40DBC21F}"/>
          </ac:spMkLst>
        </pc:spChg>
        <pc:spChg chg="add del">
          <ac:chgData name="Chris Gilbert" userId="5cd8e50f9cc89645" providerId="LiveId" clId="{20D67D06-1F26-4850-BF1E-28E790063E1E}" dt="2024-02-20T13:45:53.706" v="10737" actId="26606"/>
          <ac:spMkLst>
            <pc:docMk/>
            <pc:sldMk cId="3278035737" sldId="268"/>
            <ac:spMk id="21" creationId="{6E895C8D-1379-40B8-8B1B-B6F5AEAF0A6C}"/>
          </ac:spMkLst>
        </pc:spChg>
        <pc:spChg chg="add del">
          <ac:chgData name="Chris Gilbert" userId="5cd8e50f9cc89645" providerId="LiveId" clId="{20D67D06-1F26-4850-BF1E-28E790063E1E}" dt="2024-02-20T13:45:53.706" v="10737" actId="26606"/>
          <ac:spMkLst>
            <pc:docMk/>
            <pc:sldMk cId="3278035737" sldId="268"/>
            <ac:spMk id="22" creationId="{651547D7-AD18-407B-A5F4-F8225B5DCFCC}"/>
          </ac:spMkLst>
        </pc:spChg>
        <pc:spChg chg="add del">
          <ac:chgData name="Chris Gilbert" userId="5cd8e50f9cc89645" providerId="LiveId" clId="{20D67D06-1F26-4850-BF1E-28E790063E1E}" dt="2024-02-20T13:45:54.758" v="10739" actId="26606"/>
          <ac:spMkLst>
            <pc:docMk/>
            <pc:sldMk cId="3278035737" sldId="268"/>
            <ac:spMk id="25" creationId="{AE5A632B-B15A-489E-8337-BC0F40DBC21F}"/>
          </ac:spMkLst>
        </pc:spChg>
        <pc:spChg chg="add del">
          <ac:chgData name="Chris Gilbert" userId="5cd8e50f9cc89645" providerId="LiveId" clId="{20D67D06-1F26-4850-BF1E-28E790063E1E}" dt="2024-02-20T13:45:54.758" v="10739" actId="26606"/>
          <ac:spMkLst>
            <pc:docMk/>
            <pc:sldMk cId="3278035737" sldId="268"/>
            <ac:spMk id="26" creationId="{6E895C8D-1379-40B8-8B1B-B6F5AEAF0A6C}"/>
          </ac:spMkLst>
        </pc:spChg>
        <pc:spChg chg="add del">
          <ac:chgData name="Chris Gilbert" userId="5cd8e50f9cc89645" providerId="LiveId" clId="{20D67D06-1F26-4850-BF1E-28E790063E1E}" dt="2024-02-20T13:45:54.758" v="10739" actId="26606"/>
          <ac:spMkLst>
            <pc:docMk/>
            <pc:sldMk cId="3278035737" sldId="268"/>
            <ac:spMk id="27" creationId="{651547D7-AD18-407B-A5F4-F8225B5DCFCC}"/>
          </ac:spMkLst>
        </pc:spChg>
        <pc:spChg chg="add">
          <ac:chgData name="Chris Gilbert" userId="5cd8e50f9cc89645" providerId="LiveId" clId="{20D67D06-1F26-4850-BF1E-28E790063E1E}" dt="2024-02-20T13:45:54.779" v="10740" actId="26606"/>
          <ac:spMkLst>
            <pc:docMk/>
            <pc:sldMk cId="3278035737" sldId="268"/>
            <ac:spMk id="30" creationId="{AE5A632B-B15A-489E-8337-BC0F40DBC21F}"/>
          </ac:spMkLst>
        </pc:spChg>
        <pc:spChg chg="add">
          <ac:chgData name="Chris Gilbert" userId="5cd8e50f9cc89645" providerId="LiveId" clId="{20D67D06-1F26-4850-BF1E-28E790063E1E}" dt="2024-02-20T13:45:54.779" v="10740" actId="26606"/>
          <ac:spMkLst>
            <pc:docMk/>
            <pc:sldMk cId="3278035737" sldId="268"/>
            <ac:spMk id="31" creationId="{6E895C8D-1379-40B8-8B1B-B6F5AEAF0A6C}"/>
          </ac:spMkLst>
        </pc:spChg>
        <pc:spChg chg="add">
          <ac:chgData name="Chris Gilbert" userId="5cd8e50f9cc89645" providerId="LiveId" clId="{20D67D06-1F26-4850-BF1E-28E790063E1E}" dt="2024-02-20T13:45:54.779" v="10740" actId="26606"/>
          <ac:spMkLst>
            <pc:docMk/>
            <pc:sldMk cId="3278035737" sldId="268"/>
            <ac:spMk id="32" creationId="{651547D7-AD18-407B-A5F4-F8225B5DCFCC}"/>
          </ac:spMkLst>
        </pc:spChg>
        <pc:graphicFrameChg chg="add del">
          <ac:chgData name="Chris Gilbert" userId="5cd8e50f9cc89645" providerId="LiveId" clId="{20D67D06-1F26-4850-BF1E-28E790063E1E}" dt="2024-02-20T13:45:49.294" v="10731" actId="26606"/>
          <ac:graphicFrameMkLst>
            <pc:docMk/>
            <pc:sldMk cId="3278035737" sldId="268"/>
            <ac:graphicFrameMk id="5" creationId="{89BDA524-0A41-ED9F-8214-50C6F1E52F60}"/>
          </ac:graphicFrameMkLst>
        </pc:graphicFrameChg>
        <pc:graphicFrameChg chg="add del">
          <ac:chgData name="Chris Gilbert" userId="5cd8e50f9cc89645" providerId="LiveId" clId="{20D67D06-1F26-4850-BF1E-28E790063E1E}" dt="2024-02-20T13:45:51.882" v="10733" actId="26606"/>
          <ac:graphicFrameMkLst>
            <pc:docMk/>
            <pc:sldMk cId="3278035737" sldId="268"/>
            <ac:graphicFrameMk id="12" creationId="{EA8EDC05-689A-C551-89A0-C3FE9615B958}"/>
          </ac:graphicFrameMkLst>
        </pc:graphicFrameChg>
        <pc:graphicFrameChg chg="add del">
          <ac:chgData name="Chris Gilbert" userId="5cd8e50f9cc89645" providerId="LiveId" clId="{20D67D06-1F26-4850-BF1E-28E790063E1E}" dt="2024-02-20T13:45:52.805" v="10735" actId="26606"/>
          <ac:graphicFrameMkLst>
            <pc:docMk/>
            <pc:sldMk cId="3278035737" sldId="268"/>
            <ac:graphicFrameMk id="18" creationId="{3C632B12-0149-BF76-461A-1382E18ACF37}"/>
          </ac:graphicFrameMkLst>
        </pc:graphicFrameChg>
        <pc:graphicFrameChg chg="add del">
          <ac:chgData name="Chris Gilbert" userId="5cd8e50f9cc89645" providerId="LiveId" clId="{20D67D06-1F26-4850-BF1E-28E790063E1E}" dt="2024-02-20T13:45:53.706" v="10737" actId="26606"/>
          <ac:graphicFrameMkLst>
            <pc:docMk/>
            <pc:sldMk cId="3278035737" sldId="268"/>
            <ac:graphicFrameMk id="23" creationId="{EA8EDC05-689A-C551-89A0-C3FE9615B958}"/>
          </ac:graphicFrameMkLst>
        </pc:graphicFrameChg>
        <pc:graphicFrameChg chg="add del">
          <ac:chgData name="Chris Gilbert" userId="5cd8e50f9cc89645" providerId="LiveId" clId="{20D67D06-1F26-4850-BF1E-28E790063E1E}" dt="2024-02-20T13:45:54.758" v="10739" actId="26606"/>
          <ac:graphicFrameMkLst>
            <pc:docMk/>
            <pc:sldMk cId="3278035737" sldId="268"/>
            <ac:graphicFrameMk id="28" creationId="{3C632B12-0149-BF76-461A-1382E18ACF37}"/>
          </ac:graphicFrameMkLst>
        </pc:graphicFrameChg>
        <pc:graphicFrameChg chg="add mod">
          <ac:chgData name="Chris Gilbert" userId="5cd8e50f9cc89645" providerId="LiveId" clId="{20D67D06-1F26-4850-BF1E-28E790063E1E}" dt="2024-02-20T14:04:35.540" v="11077" actId="20577"/>
          <ac:graphicFrameMkLst>
            <pc:docMk/>
            <pc:sldMk cId="3278035737" sldId="268"/>
            <ac:graphicFrameMk id="33" creationId="{EA8EDC05-689A-C551-89A0-C3FE9615B958}"/>
          </ac:graphicFrameMkLst>
        </pc:graphicFrameChg>
        <pc:picChg chg="add del">
          <ac:chgData name="Chris Gilbert" userId="5cd8e50f9cc89645" providerId="LiveId" clId="{20D67D06-1F26-4850-BF1E-28E790063E1E}" dt="2024-02-20T13:45:49.294" v="10731" actId="26606"/>
          <ac:picMkLst>
            <pc:docMk/>
            <pc:sldMk cId="3278035737" sldId="268"/>
            <ac:picMk id="6" creationId="{A5553503-57F5-7337-6CDF-1B33809E5355}"/>
          </ac:picMkLst>
        </pc:picChg>
      </pc:sldChg>
      <pc:sldChg chg="addSp modSp add mod setBg modClrScheme chgLayout">
        <pc:chgData name="Chris Gilbert" userId="5cd8e50f9cc89645" providerId="LiveId" clId="{20D67D06-1F26-4850-BF1E-28E790063E1E}" dt="2024-02-21T02:45:26.970" v="11172" actId="20577"/>
        <pc:sldMkLst>
          <pc:docMk/>
          <pc:sldMk cId="3358324175" sldId="269"/>
        </pc:sldMkLst>
        <pc:spChg chg="mod ord">
          <ac:chgData name="Chris Gilbert" userId="5cd8e50f9cc89645" providerId="LiveId" clId="{20D67D06-1F26-4850-BF1E-28E790063E1E}" dt="2024-02-20T13:45:36.384" v="10729" actId="26606"/>
          <ac:spMkLst>
            <pc:docMk/>
            <pc:sldMk cId="3358324175" sldId="269"/>
            <ac:spMk id="2" creationId="{C6A04D48-E61F-6A5C-680D-90402A225419}"/>
          </ac:spMkLst>
        </pc:spChg>
        <pc:spChg chg="mod ord">
          <ac:chgData name="Chris Gilbert" userId="5cd8e50f9cc89645" providerId="LiveId" clId="{20D67D06-1F26-4850-BF1E-28E790063E1E}" dt="2024-02-21T02:45:26.970" v="11172" actId="20577"/>
          <ac:spMkLst>
            <pc:docMk/>
            <pc:sldMk cId="3358324175" sldId="269"/>
            <ac:spMk id="3" creationId="{E9D301C4-2FB6-DF67-FAA0-A93EA2403F35}"/>
          </ac:spMkLst>
        </pc:spChg>
        <pc:spChg chg="add mod ord">
          <ac:chgData name="Chris Gilbert" userId="5cd8e50f9cc89645" providerId="LiveId" clId="{20D67D06-1F26-4850-BF1E-28E790063E1E}" dt="2024-02-20T13:55:45.479" v="10893" actId="1076"/>
          <ac:spMkLst>
            <pc:docMk/>
            <pc:sldMk cId="3358324175" sldId="269"/>
            <ac:spMk id="4" creationId="{085244D1-D1E0-CC3E-C3BD-9D15EA16176D}"/>
          </ac:spMkLst>
        </pc:spChg>
        <pc:spChg chg="add mod ord">
          <ac:chgData name="Chris Gilbert" userId="5cd8e50f9cc89645" providerId="LiveId" clId="{20D67D06-1F26-4850-BF1E-28E790063E1E}" dt="2024-02-20T13:55:45.479" v="10893" actId="1076"/>
          <ac:spMkLst>
            <pc:docMk/>
            <pc:sldMk cId="3358324175" sldId="269"/>
            <ac:spMk id="5" creationId="{D75193A7-396B-CC10-4A53-7FD392FE52C3}"/>
          </ac:spMkLst>
        </pc:spChg>
        <pc:spChg chg="add mod ord">
          <ac:chgData name="Chris Gilbert" userId="5cd8e50f9cc89645" providerId="LiveId" clId="{20D67D06-1F26-4850-BF1E-28E790063E1E}" dt="2024-02-20T13:55:52.394" v="10896" actId="403"/>
          <ac:spMkLst>
            <pc:docMk/>
            <pc:sldMk cId="3358324175" sldId="269"/>
            <ac:spMk id="6" creationId="{1466DFF1-7630-BD1B-01CE-FE2DFF5AFAF3}"/>
          </ac:spMkLst>
        </pc:spChg>
        <pc:spChg chg="add">
          <ac:chgData name="Chris Gilbert" userId="5cd8e50f9cc89645" providerId="LiveId" clId="{20D67D06-1F26-4850-BF1E-28E790063E1E}" dt="2024-02-20T13:45:36.384" v="10729" actId="26606"/>
          <ac:spMkLst>
            <pc:docMk/>
            <pc:sldMk cId="3358324175" sldId="269"/>
            <ac:spMk id="12" creationId="{545D489D-16E1-484D-867B-144368D74B83}"/>
          </ac:spMkLst>
        </pc:spChg>
        <pc:spChg chg="add">
          <ac:chgData name="Chris Gilbert" userId="5cd8e50f9cc89645" providerId="LiveId" clId="{20D67D06-1F26-4850-BF1E-28E790063E1E}" dt="2024-02-20T13:45:36.384" v="10729" actId="26606"/>
          <ac:spMkLst>
            <pc:docMk/>
            <pc:sldMk cId="3358324175" sldId="269"/>
            <ac:spMk id="14" creationId="{49A496F5-B01E-4BF8-9D1E-C4E53B6F9652}"/>
          </ac:spMkLst>
        </pc:spChg>
        <pc:spChg chg="add">
          <ac:chgData name="Chris Gilbert" userId="5cd8e50f9cc89645" providerId="LiveId" clId="{20D67D06-1F26-4850-BF1E-28E790063E1E}" dt="2024-02-20T13:45:36.384" v="10729" actId="26606"/>
          <ac:spMkLst>
            <pc:docMk/>
            <pc:sldMk cId="3358324175" sldId="269"/>
            <ac:spMk id="16" creationId="{6E895C8D-1379-40B8-8B1B-B6F5AEAF0A6C}"/>
          </ac:spMkLst>
        </pc:spChg>
      </pc:sldChg>
      <pc:sldChg chg="addSp modSp new mod setBg modClrScheme chgLayout modNotesTx">
        <pc:chgData name="Chris Gilbert" userId="5cd8e50f9cc89645" providerId="LiveId" clId="{20D67D06-1F26-4850-BF1E-28E790063E1E}" dt="2024-02-21T02:44:59.181" v="11123" actId="20577"/>
        <pc:sldMkLst>
          <pc:docMk/>
          <pc:sldMk cId="1220552142" sldId="270"/>
        </pc:sldMkLst>
        <pc:spChg chg="mod ord">
          <ac:chgData name="Chris Gilbert" userId="5cd8e50f9cc89645" providerId="LiveId" clId="{20D67D06-1F26-4850-BF1E-28E790063E1E}" dt="2024-02-21T02:44:59.181" v="11123" actId="20577"/>
          <ac:spMkLst>
            <pc:docMk/>
            <pc:sldMk cId="1220552142" sldId="270"/>
            <ac:spMk id="2" creationId="{03DE417E-5C24-419D-8D7D-727BC6A1FA13}"/>
          </ac:spMkLst>
        </pc:spChg>
        <pc:spChg chg="mod ord">
          <ac:chgData name="Chris Gilbert" userId="5cd8e50f9cc89645" providerId="LiveId" clId="{20D67D06-1F26-4850-BF1E-28E790063E1E}" dt="2024-02-20T13:55:08.464" v="10887" actId="403"/>
          <ac:spMkLst>
            <pc:docMk/>
            <pc:sldMk cId="1220552142" sldId="270"/>
            <ac:spMk id="3" creationId="{2ABDE8C6-6E19-4D12-082C-5DA7AC8D105E}"/>
          </ac:spMkLst>
        </pc:spChg>
        <pc:spChg chg="add mod ord">
          <ac:chgData name="Chris Gilbert" userId="5cd8e50f9cc89645" providerId="LiveId" clId="{20D67D06-1F26-4850-BF1E-28E790063E1E}" dt="2024-02-20T13:54:59.519" v="10883" actId="1076"/>
          <ac:spMkLst>
            <pc:docMk/>
            <pc:sldMk cId="1220552142" sldId="270"/>
            <ac:spMk id="4" creationId="{80DABD69-F416-A223-A1CC-09E8AA259430}"/>
          </ac:spMkLst>
        </pc:spChg>
        <pc:spChg chg="add mod ord">
          <ac:chgData name="Chris Gilbert" userId="5cd8e50f9cc89645" providerId="LiveId" clId="{20D67D06-1F26-4850-BF1E-28E790063E1E}" dt="2024-02-20T13:54:59.519" v="10883" actId="1076"/>
          <ac:spMkLst>
            <pc:docMk/>
            <pc:sldMk cId="1220552142" sldId="270"/>
            <ac:spMk id="5" creationId="{6906F77B-7E0A-B8F2-4FC6-6D3CF767556D}"/>
          </ac:spMkLst>
        </pc:spChg>
        <pc:spChg chg="add mod ord">
          <ac:chgData name="Chris Gilbert" userId="5cd8e50f9cc89645" providerId="LiveId" clId="{20D67D06-1F26-4850-BF1E-28E790063E1E}" dt="2024-02-20T13:55:08.474" v="10888" actId="27636"/>
          <ac:spMkLst>
            <pc:docMk/>
            <pc:sldMk cId="1220552142" sldId="270"/>
            <ac:spMk id="6" creationId="{9E6125CF-DE12-2D21-EED6-47AE5A3C17B9}"/>
          </ac:spMkLst>
        </pc:spChg>
        <pc:spChg chg="add">
          <ac:chgData name="Chris Gilbert" userId="5cd8e50f9cc89645" providerId="LiveId" clId="{20D67D06-1F26-4850-BF1E-28E790063E1E}" dt="2024-02-20T13:45:26.462" v="10727" actId="26606"/>
          <ac:spMkLst>
            <pc:docMk/>
            <pc:sldMk cId="1220552142" sldId="270"/>
            <ac:spMk id="12" creationId="{545D489D-16E1-484D-867B-144368D74B83}"/>
          </ac:spMkLst>
        </pc:spChg>
        <pc:spChg chg="add">
          <ac:chgData name="Chris Gilbert" userId="5cd8e50f9cc89645" providerId="LiveId" clId="{20D67D06-1F26-4850-BF1E-28E790063E1E}" dt="2024-02-20T13:45:26.462" v="10727" actId="26606"/>
          <ac:spMkLst>
            <pc:docMk/>
            <pc:sldMk cId="1220552142" sldId="270"/>
            <ac:spMk id="14" creationId="{49A496F5-B01E-4BF8-9D1E-C4E53B6F9652}"/>
          </ac:spMkLst>
        </pc:spChg>
        <pc:spChg chg="add">
          <ac:chgData name="Chris Gilbert" userId="5cd8e50f9cc89645" providerId="LiveId" clId="{20D67D06-1F26-4850-BF1E-28E790063E1E}" dt="2024-02-20T13:45:26.462" v="10727" actId="26606"/>
          <ac:spMkLst>
            <pc:docMk/>
            <pc:sldMk cId="1220552142" sldId="270"/>
            <ac:spMk id="16" creationId="{6E895C8D-1379-40B8-8B1B-B6F5AEAF0A6C}"/>
          </ac:spMkLst>
        </pc:spChg>
      </pc:sldChg>
      <pc:sldChg chg="addSp delSp modSp new mod setBg delDesignElem">
        <pc:chgData name="Chris Gilbert" userId="5cd8e50f9cc89645" providerId="LiveId" clId="{20D67D06-1F26-4850-BF1E-28E790063E1E}" dt="2024-02-20T14:00:15.253" v="10979" actId="26606"/>
        <pc:sldMkLst>
          <pc:docMk/>
          <pc:sldMk cId="2220493276" sldId="271"/>
        </pc:sldMkLst>
        <pc:spChg chg="mod">
          <ac:chgData name="Chris Gilbert" userId="5cd8e50f9cc89645" providerId="LiveId" clId="{20D67D06-1F26-4850-BF1E-28E790063E1E}" dt="2024-02-20T14:00:15.253" v="10979" actId="26606"/>
          <ac:spMkLst>
            <pc:docMk/>
            <pc:sldMk cId="2220493276" sldId="271"/>
            <ac:spMk id="2" creationId="{ED97DF5D-3102-7338-3667-560BB567EE91}"/>
          </ac:spMkLst>
        </pc:spChg>
        <pc:spChg chg="add del mod ord">
          <ac:chgData name="Chris Gilbert" userId="5cd8e50f9cc89645" providerId="LiveId" clId="{20D67D06-1F26-4850-BF1E-28E790063E1E}" dt="2024-02-20T14:00:15.253" v="10979" actId="26606"/>
          <ac:spMkLst>
            <pc:docMk/>
            <pc:sldMk cId="2220493276" sldId="271"/>
            <ac:spMk id="3" creationId="{665322FD-A8EB-1146-42BD-DF413B85C45C}"/>
          </ac:spMkLst>
        </pc:spChg>
        <pc:spChg chg="add del">
          <ac:chgData name="Chris Gilbert" userId="5cd8e50f9cc89645" providerId="LiveId" clId="{20D67D06-1F26-4850-BF1E-28E790063E1E}" dt="2024-02-20T12:28:30.492" v="5173" actId="26606"/>
          <ac:spMkLst>
            <pc:docMk/>
            <pc:sldMk cId="2220493276" sldId="271"/>
            <ac:spMk id="10" creationId="{90D0877E-6CD0-4206-8A18-56CEE73EFBF9}"/>
          </ac:spMkLst>
        </pc:spChg>
        <pc:spChg chg="add del">
          <ac:chgData name="Chris Gilbert" userId="5cd8e50f9cc89645" providerId="LiveId" clId="{20D67D06-1F26-4850-BF1E-28E790063E1E}" dt="2024-02-20T12:28:30.492" v="5173" actId="26606"/>
          <ac:spMkLst>
            <pc:docMk/>
            <pc:sldMk cId="2220493276" sldId="271"/>
            <ac:spMk id="12" creationId="{E18AC0D4-F32D-4067-9F63-E553F4AFFF0E}"/>
          </ac:spMkLst>
        </pc:spChg>
        <pc:spChg chg="add del">
          <ac:chgData name="Chris Gilbert" userId="5cd8e50f9cc89645" providerId="LiveId" clId="{20D67D06-1F26-4850-BF1E-28E790063E1E}" dt="2024-02-20T12:28:30.872" v="5175" actId="26606"/>
          <ac:spMkLst>
            <pc:docMk/>
            <pc:sldMk cId="2220493276" sldId="271"/>
            <ac:spMk id="14" creationId="{8B3A2D1A-45FC-4F95-B150-1C13EF2F6D09}"/>
          </ac:spMkLst>
        </pc:spChg>
        <pc:spChg chg="add del">
          <ac:chgData name="Chris Gilbert" userId="5cd8e50f9cc89645" providerId="LiveId" clId="{20D67D06-1F26-4850-BF1E-28E790063E1E}" dt="2024-02-20T12:28:30.872" v="5175" actId="26606"/>
          <ac:spMkLst>
            <pc:docMk/>
            <pc:sldMk cId="2220493276" sldId="271"/>
            <ac:spMk id="15" creationId="{F3768FD5-DD7A-43C7-8DEA-1F5DB3CB5B95}"/>
          </ac:spMkLst>
        </pc:spChg>
        <pc:spChg chg="add">
          <ac:chgData name="Chris Gilbert" userId="5cd8e50f9cc89645" providerId="LiveId" clId="{20D67D06-1F26-4850-BF1E-28E790063E1E}" dt="2024-02-20T14:00:15.253" v="10979" actId="26606"/>
          <ac:spMkLst>
            <pc:docMk/>
            <pc:sldMk cId="2220493276" sldId="271"/>
            <ac:spMk id="22" creationId="{DBF61EA3-B236-439E-9C0B-340980D56BEE}"/>
          </ac:spMkLst>
        </pc:spChg>
        <pc:spChg chg="add del">
          <ac:chgData name="Chris Gilbert" userId="5cd8e50f9cc89645" providerId="LiveId" clId="{20D67D06-1F26-4850-BF1E-28E790063E1E}" dt="2024-02-20T14:00:02.725" v="10978" actId="26606"/>
          <ac:spMkLst>
            <pc:docMk/>
            <pc:sldMk cId="2220493276" sldId="271"/>
            <ac:spMk id="23" creationId="{2659FDB4-FCBE-4A89-B46D-43D4FA54464D}"/>
          </ac:spMkLst>
        </pc:spChg>
        <pc:spChg chg="add">
          <ac:chgData name="Chris Gilbert" userId="5cd8e50f9cc89645" providerId="LiveId" clId="{20D67D06-1F26-4850-BF1E-28E790063E1E}" dt="2024-02-20T14:00:15.253" v="10979" actId="26606"/>
          <ac:spMkLst>
            <pc:docMk/>
            <pc:sldMk cId="2220493276" sldId="271"/>
            <ac:spMk id="28" creationId="{E659831F-0D9A-4C63-9EBB-8435B85A440F}"/>
          </ac:spMkLst>
        </pc:spChg>
        <pc:grpChg chg="add">
          <ac:chgData name="Chris Gilbert" userId="5cd8e50f9cc89645" providerId="LiveId" clId="{20D67D06-1F26-4850-BF1E-28E790063E1E}" dt="2024-02-20T14:00:15.253" v="10979" actId="26606"/>
          <ac:grpSpMkLst>
            <pc:docMk/>
            <pc:sldMk cId="2220493276" sldId="271"/>
            <ac:grpSpMk id="24" creationId="{28FAF094-D087-493F-8DF9-A486C2D6BBAA}"/>
          </ac:grpSpMkLst>
        </pc:grpChg>
        <pc:graphicFrameChg chg="add del">
          <ac:chgData name="Chris Gilbert" userId="5cd8e50f9cc89645" providerId="LiveId" clId="{20D67D06-1F26-4850-BF1E-28E790063E1E}" dt="2024-02-20T14:00:02.725" v="10978" actId="26606"/>
          <ac:graphicFrameMkLst>
            <pc:docMk/>
            <pc:sldMk cId="2220493276" sldId="271"/>
            <ac:graphicFrameMk id="19" creationId="{7CD7084D-F739-A1B4-EC27-5F41A0CFB950}"/>
          </ac:graphicFrameMkLst>
        </pc:graphicFrameChg>
        <pc:picChg chg="add del mod">
          <ac:chgData name="Chris Gilbert" userId="5cd8e50f9cc89645" providerId="LiveId" clId="{20D67D06-1F26-4850-BF1E-28E790063E1E}" dt="2024-02-20T13:59:24.857" v="10976" actId="478"/>
          <ac:picMkLst>
            <pc:docMk/>
            <pc:sldMk cId="2220493276" sldId="271"/>
            <ac:picMk id="5" creationId="{D10479E3-284C-3F91-5B92-8E286143FADE}"/>
          </ac:picMkLst>
        </pc:picChg>
        <pc:cxnChg chg="add del">
          <ac:chgData name="Chris Gilbert" userId="5cd8e50f9cc89645" providerId="LiveId" clId="{20D67D06-1F26-4850-BF1E-28E790063E1E}" dt="2024-02-20T14:00:15.253" v="10979" actId="26606"/>
          <ac:cxnSpMkLst>
            <pc:docMk/>
            <pc:sldMk cId="2220493276" sldId="271"/>
            <ac:cxnSpMk id="17" creationId="{37C77032-C865-6057-7D7A-E2743CFA20F9}"/>
          </ac:cxnSpMkLst>
        </pc:cxnChg>
        <pc:cxnChg chg="add del">
          <ac:chgData name="Chris Gilbert" userId="5cd8e50f9cc89645" providerId="LiveId" clId="{20D67D06-1F26-4850-BF1E-28E790063E1E}" dt="2024-02-20T14:00:02.725" v="10978" actId="26606"/>
          <ac:cxnSpMkLst>
            <pc:docMk/>
            <pc:sldMk cId="2220493276" sldId="271"/>
            <ac:cxnSpMk id="25" creationId="{C8F51B3F-8331-4E4A-AE96-D47B1006EEAD}"/>
          </ac:cxnSpMkLst>
        </pc:cxnChg>
      </pc:sldChg>
      <pc:sldChg chg="modSp add del mod setBg">
        <pc:chgData name="Chris Gilbert" userId="5cd8e50f9cc89645" providerId="LiveId" clId="{20D67D06-1F26-4850-BF1E-28E790063E1E}" dt="2024-02-21T02:44:09.028" v="11081" actId="6549"/>
        <pc:sldMkLst>
          <pc:docMk/>
          <pc:sldMk cId="16948171" sldId="272"/>
        </pc:sldMkLst>
        <pc:spChg chg="del mod ord">
          <ac:chgData name="Chris Gilbert" userId="5cd8e50f9cc89645" providerId="LiveId" clId="{20D67D06-1F26-4850-BF1E-28E790063E1E}" dt="2024-02-20T12:47:26.097" v="6012" actId="700"/>
          <ac:spMkLst>
            <pc:docMk/>
            <pc:sldMk cId="16948171" sldId="272"/>
            <ac:spMk id="2" creationId="{16981BD1-CC93-871C-D08E-0211197E02C9}"/>
          </ac:spMkLst>
        </pc:spChg>
        <pc:spChg chg="del">
          <ac:chgData name="Chris Gilbert" userId="5cd8e50f9cc89645" providerId="LiveId" clId="{20D67D06-1F26-4850-BF1E-28E790063E1E}" dt="2024-02-20T12:47:26.097" v="6012" actId="700"/>
          <ac:spMkLst>
            <pc:docMk/>
            <pc:sldMk cId="16948171" sldId="272"/>
            <ac:spMk id="3" creationId="{375935B9-F8AF-77B4-7376-48A39F0628EE}"/>
          </ac:spMkLst>
        </pc:spChg>
        <pc:spChg chg="del mod ord">
          <ac:chgData name="Chris Gilbert" userId="5cd8e50f9cc89645" providerId="LiveId" clId="{20D67D06-1F26-4850-BF1E-28E790063E1E}" dt="2024-02-20T12:47:26.097" v="6012" actId="700"/>
          <ac:spMkLst>
            <pc:docMk/>
            <pc:sldMk cId="16948171" sldId="272"/>
            <ac:spMk id="4" creationId="{19232573-7013-47D9-69DF-861EBDD5B3FB}"/>
          </ac:spMkLst>
        </pc:spChg>
        <pc:spChg chg="del">
          <ac:chgData name="Chris Gilbert" userId="5cd8e50f9cc89645" providerId="LiveId" clId="{20D67D06-1F26-4850-BF1E-28E790063E1E}" dt="2024-02-20T12:47:26.097" v="6012" actId="700"/>
          <ac:spMkLst>
            <pc:docMk/>
            <pc:sldMk cId="16948171" sldId="272"/>
            <ac:spMk id="5" creationId="{C3F9377A-A1FE-CABF-F33C-521A55E6B1DF}"/>
          </ac:spMkLst>
        </pc:spChg>
        <pc:spChg chg="del">
          <ac:chgData name="Chris Gilbert" userId="5cd8e50f9cc89645" providerId="LiveId" clId="{20D67D06-1F26-4850-BF1E-28E790063E1E}" dt="2024-02-20T12:47:26.097" v="6012" actId="700"/>
          <ac:spMkLst>
            <pc:docMk/>
            <pc:sldMk cId="16948171" sldId="272"/>
            <ac:spMk id="6" creationId="{AF357D92-58A4-B647-C658-7766593F0CB1}"/>
          </ac:spMkLst>
        </pc:spChg>
        <pc:spChg chg="mod">
          <ac:chgData name="Chris Gilbert" userId="5cd8e50f9cc89645" providerId="LiveId" clId="{20D67D06-1F26-4850-BF1E-28E790063E1E}" dt="2024-02-21T02:44:09.028" v="11081" actId="6549"/>
          <ac:spMkLst>
            <pc:docMk/>
            <pc:sldMk cId="16948171" sldId="272"/>
            <ac:spMk id="7" creationId="{4F1FDCFD-AE91-20D8-833A-E7679B976F00}"/>
          </ac:spMkLst>
        </pc:spChg>
        <pc:spChg chg="add del mod ord">
          <ac:chgData name="Chris Gilbert" userId="5cd8e50f9cc89645" providerId="LiveId" clId="{20D67D06-1F26-4850-BF1E-28E790063E1E}" dt="2024-02-20T13:46:40.500" v="10746" actId="26606"/>
          <ac:spMkLst>
            <pc:docMk/>
            <pc:sldMk cId="16948171" sldId="272"/>
            <ac:spMk id="8" creationId="{9753F79F-76F0-CD14-14DF-DE6AEF6EF564}"/>
          </ac:spMkLst>
        </pc:spChg>
        <pc:spChg chg="add del">
          <ac:chgData name="Chris Gilbert" userId="5cd8e50f9cc89645" providerId="LiveId" clId="{20D67D06-1F26-4850-BF1E-28E790063E1E}" dt="2024-02-20T13:46:40.483" v="10745" actId="26606"/>
          <ac:spMkLst>
            <pc:docMk/>
            <pc:sldMk cId="16948171" sldId="272"/>
            <ac:spMk id="14" creationId="{56E9B3E6-E277-4D68-BA48-9CB43FFBD6E2}"/>
          </ac:spMkLst>
        </pc:spChg>
        <pc:spChg chg="add del">
          <ac:chgData name="Chris Gilbert" userId="5cd8e50f9cc89645" providerId="LiveId" clId="{20D67D06-1F26-4850-BF1E-28E790063E1E}" dt="2024-02-20T13:46:40.483" v="10745" actId="26606"/>
          <ac:spMkLst>
            <pc:docMk/>
            <pc:sldMk cId="16948171" sldId="272"/>
            <ac:spMk id="21" creationId="{D5B0017B-2ECA-49AF-B397-DC140825DF8D}"/>
          </ac:spMkLst>
        </pc:spChg>
        <pc:spChg chg="add">
          <ac:chgData name="Chris Gilbert" userId="5cd8e50f9cc89645" providerId="LiveId" clId="{20D67D06-1F26-4850-BF1E-28E790063E1E}" dt="2024-02-20T13:46:40.500" v="10746" actId="26606"/>
          <ac:spMkLst>
            <pc:docMk/>
            <pc:sldMk cId="16948171" sldId="272"/>
            <ac:spMk id="25" creationId="{AE5A632B-B15A-489E-8337-BC0F40DBC21F}"/>
          </ac:spMkLst>
        </pc:spChg>
        <pc:spChg chg="add">
          <ac:chgData name="Chris Gilbert" userId="5cd8e50f9cc89645" providerId="LiveId" clId="{20D67D06-1F26-4850-BF1E-28E790063E1E}" dt="2024-02-20T13:46:40.500" v="10746" actId="26606"/>
          <ac:spMkLst>
            <pc:docMk/>
            <pc:sldMk cId="16948171" sldId="272"/>
            <ac:spMk id="26" creationId="{6E895C8D-1379-40B8-8B1B-B6F5AEAF0A6C}"/>
          </ac:spMkLst>
        </pc:spChg>
        <pc:spChg chg="add">
          <ac:chgData name="Chris Gilbert" userId="5cd8e50f9cc89645" providerId="LiveId" clId="{20D67D06-1F26-4850-BF1E-28E790063E1E}" dt="2024-02-20T13:46:40.500" v="10746" actId="26606"/>
          <ac:spMkLst>
            <pc:docMk/>
            <pc:sldMk cId="16948171" sldId="272"/>
            <ac:spMk id="27" creationId="{651547D7-AD18-407B-A5F4-F8225B5DCFCC}"/>
          </ac:spMkLst>
        </pc:spChg>
        <pc:grpChg chg="add del">
          <ac:chgData name="Chris Gilbert" userId="5cd8e50f9cc89645" providerId="LiveId" clId="{20D67D06-1F26-4850-BF1E-28E790063E1E}" dt="2024-02-20T13:46:40.483" v="10745" actId="26606"/>
          <ac:grpSpMkLst>
            <pc:docMk/>
            <pc:sldMk cId="16948171" sldId="272"/>
            <ac:grpSpMk id="16" creationId="{AE1C45F0-260A-458C-96ED-C1F6D2151219}"/>
          </ac:grpSpMkLst>
        </pc:grpChg>
        <pc:graphicFrameChg chg="add del">
          <ac:chgData name="Chris Gilbert" userId="5cd8e50f9cc89645" providerId="LiveId" clId="{20D67D06-1F26-4850-BF1E-28E790063E1E}" dt="2024-02-20T13:46:40.483" v="10745" actId="26606"/>
          <ac:graphicFrameMkLst>
            <pc:docMk/>
            <pc:sldMk cId="16948171" sldId="272"/>
            <ac:graphicFrameMk id="10" creationId="{482A7902-E155-19AC-45D7-54853B78A3E3}"/>
          </ac:graphicFrameMkLst>
        </pc:graphicFrameChg>
        <pc:graphicFrameChg chg="add">
          <ac:chgData name="Chris Gilbert" userId="5cd8e50f9cc89645" providerId="LiveId" clId="{20D67D06-1F26-4850-BF1E-28E790063E1E}" dt="2024-02-20T13:46:40.500" v="10746" actId="26606"/>
          <ac:graphicFrameMkLst>
            <pc:docMk/>
            <pc:sldMk cId="16948171" sldId="272"/>
            <ac:graphicFrameMk id="28" creationId="{EFBB336E-3110-3AAE-F29D-8F83BF2542CF}"/>
          </ac:graphicFrameMkLst>
        </pc:graphicFrameChg>
        <pc:cxnChg chg="add del">
          <ac:chgData name="Chris Gilbert" userId="5cd8e50f9cc89645" providerId="LiveId" clId="{20D67D06-1F26-4850-BF1E-28E790063E1E}" dt="2024-02-20T13:46:40.483" v="10745" actId="26606"/>
          <ac:cxnSpMkLst>
            <pc:docMk/>
            <pc:sldMk cId="16948171" sldId="272"/>
            <ac:cxnSpMk id="23" creationId="{6CF1BAF6-AD41-4082-B212-8A1F9A2E8779}"/>
          </ac:cxnSpMkLst>
        </pc:cxnChg>
      </pc:sldChg>
      <pc:sldChg chg="addSp modSp add mod setBg modNotesTx">
        <pc:chgData name="Chris Gilbert" userId="5cd8e50f9cc89645" providerId="LiveId" clId="{20D67D06-1F26-4850-BF1E-28E790063E1E}" dt="2024-02-20T13:54:22.843" v="10877" actId="5793"/>
        <pc:sldMkLst>
          <pc:docMk/>
          <pc:sldMk cId="208896578" sldId="273"/>
        </pc:sldMkLst>
        <pc:spChg chg="mod">
          <ac:chgData name="Chris Gilbert" userId="5cd8e50f9cc89645" providerId="LiveId" clId="{20D67D06-1F26-4850-BF1E-28E790063E1E}" dt="2024-02-20T13:45:01.119" v="10721" actId="26606"/>
          <ac:spMkLst>
            <pc:docMk/>
            <pc:sldMk cId="208896578" sldId="273"/>
            <ac:spMk id="2" creationId="{5B48E763-5924-4D25-5894-61856D16C548}"/>
          </ac:spMkLst>
        </pc:spChg>
        <pc:spChg chg="mod">
          <ac:chgData name="Chris Gilbert" userId="5cd8e50f9cc89645" providerId="LiveId" clId="{20D67D06-1F26-4850-BF1E-28E790063E1E}" dt="2024-02-20T13:54:09.525" v="10875" actId="403"/>
          <ac:spMkLst>
            <pc:docMk/>
            <pc:sldMk cId="208896578" sldId="273"/>
            <ac:spMk id="3" creationId="{CC47A087-7DD5-7C60-49E1-0230D2E0963F}"/>
          </ac:spMkLst>
        </pc:spChg>
        <pc:spChg chg="mod">
          <ac:chgData name="Chris Gilbert" userId="5cd8e50f9cc89645" providerId="LiveId" clId="{20D67D06-1F26-4850-BF1E-28E790063E1E}" dt="2024-02-20T13:54:04.463" v="10872" actId="1076"/>
          <ac:spMkLst>
            <pc:docMk/>
            <pc:sldMk cId="208896578" sldId="273"/>
            <ac:spMk id="4" creationId="{2B1D3769-70EB-CB5B-BE42-FC98935AAB12}"/>
          </ac:spMkLst>
        </pc:spChg>
        <pc:spChg chg="mod">
          <ac:chgData name="Chris Gilbert" userId="5cd8e50f9cc89645" providerId="LiveId" clId="{20D67D06-1F26-4850-BF1E-28E790063E1E}" dt="2024-02-20T13:54:04.463" v="10872" actId="1076"/>
          <ac:spMkLst>
            <pc:docMk/>
            <pc:sldMk cId="208896578" sldId="273"/>
            <ac:spMk id="5" creationId="{12323FEC-FB2E-3A68-AD79-807DA17EC284}"/>
          </ac:spMkLst>
        </pc:spChg>
        <pc:spChg chg="mod">
          <ac:chgData name="Chris Gilbert" userId="5cd8e50f9cc89645" providerId="LiveId" clId="{20D67D06-1F26-4850-BF1E-28E790063E1E}" dt="2024-02-20T13:54:22.843" v="10877" actId="5793"/>
          <ac:spMkLst>
            <pc:docMk/>
            <pc:sldMk cId="208896578" sldId="273"/>
            <ac:spMk id="6" creationId="{D2CEA933-CC61-A34A-706C-CAE75058E14A}"/>
          </ac:spMkLst>
        </pc:spChg>
        <pc:spChg chg="add">
          <ac:chgData name="Chris Gilbert" userId="5cd8e50f9cc89645" providerId="LiveId" clId="{20D67D06-1F26-4850-BF1E-28E790063E1E}" dt="2024-02-20T13:45:01.119" v="10721" actId="26606"/>
          <ac:spMkLst>
            <pc:docMk/>
            <pc:sldMk cId="208896578" sldId="273"/>
            <ac:spMk id="12" creationId="{545D489D-16E1-484D-867B-144368D74B83}"/>
          </ac:spMkLst>
        </pc:spChg>
        <pc:spChg chg="add">
          <ac:chgData name="Chris Gilbert" userId="5cd8e50f9cc89645" providerId="LiveId" clId="{20D67D06-1F26-4850-BF1E-28E790063E1E}" dt="2024-02-20T13:45:01.119" v="10721" actId="26606"/>
          <ac:spMkLst>
            <pc:docMk/>
            <pc:sldMk cId="208896578" sldId="273"/>
            <ac:spMk id="14" creationId="{49A496F5-B01E-4BF8-9D1E-C4E53B6F9652}"/>
          </ac:spMkLst>
        </pc:spChg>
        <pc:spChg chg="add">
          <ac:chgData name="Chris Gilbert" userId="5cd8e50f9cc89645" providerId="LiveId" clId="{20D67D06-1F26-4850-BF1E-28E790063E1E}" dt="2024-02-20T13:45:01.119" v="10721" actId="26606"/>
          <ac:spMkLst>
            <pc:docMk/>
            <pc:sldMk cId="208896578" sldId="273"/>
            <ac:spMk id="16" creationId="{6E895C8D-1379-40B8-8B1B-B6F5AEAF0A6C}"/>
          </ac:spMkLst>
        </pc:spChg>
      </pc:sldChg>
      <pc:sldChg chg="addSp delSp modSp add mod setBg modClrScheme chgLayout">
        <pc:chgData name="Chris Gilbert" userId="5cd8e50f9cc89645" providerId="LiveId" clId="{20D67D06-1F26-4850-BF1E-28E790063E1E}" dt="2024-02-21T02:44:14.423" v="11082" actId="6549"/>
        <pc:sldMkLst>
          <pc:docMk/>
          <pc:sldMk cId="924054636" sldId="274"/>
        </pc:sldMkLst>
        <pc:spChg chg="mod ord">
          <ac:chgData name="Chris Gilbert" userId="5cd8e50f9cc89645" providerId="LiveId" clId="{20D67D06-1F26-4850-BF1E-28E790063E1E}" dt="2024-02-21T02:44:14.423" v="11082" actId="6549"/>
          <ac:spMkLst>
            <pc:docMk/>
            <pc:sldMk cId="924054636" sldId="274"/>
            <ac:spMk id="2" creationId="{95355B9F-26C4-EFDF-B7AE-5EA8A666E4FC}"/>
          </ac:spMkLst>
        </pc:spChg>
        <pc:spChg chg="del mod ord">
          <ac:chgData name="Chris Gilbert" userId="5cd8e50f9cc89645" providerId="LiveId" clId="{20D67D06-1F26-4850-BF1E-28E790063E1E}" dt="2024-02-20T13:46:46.844" v="10747" actId="26606"/>
          <ac:spMkLst>
            <pc:docMk/>
            <pc:sldMk cId="924054636" sldId="274"/>
            <ac:spMk id="3" creationId="{0EEE9410-DABC-99A6-9474-FF9A70C17DD9}"/>
          </ac:spMkLst>
        </pc:spChg>
        <pc:spChg chg="del mod ord">
          <ac:chgData name="Chris Gilbert" userId="5cd8e50f9cc89645" providerId="LiveId" clId="{20D67D06-1F26-4850-BF1E-28E790063E1E}" dt="2024-02-20T13:02:07.925" v="7283" actId="478"/>
          <ac:spMkLst>
            <pc:docMk/>
            <pc:sldMk cId="924054636" sldId="274"/>
            <ac:spMk id="4" creationId="{23F44208-34CA-9EF9-BD70-7F496E18EB02}"/>
          </ac:spMkLst>
        </pc:spChg>
        <pc:spChg chg="del mod ord">
          <ac:chgData name="Chris Gilbert" userId="5cd8e50f9cc89645" providerId="LiveId" clId="{20D67D06-1F26-4850-BF1E-28E790063E1E}" dt="2024-02-20T13:02:09.671" v="7284" actId="478"/>
          <ac:spMkLst>
            <pc:docMk/>
            <pc:sldMk cId="924054636" sldId="274"/>
            <ac:spMk id="5" creationId="{540B40D4-A8A4-0852-5BBE-26E0612F7EFB}"/>
          </ac:spMkLst>
        </pc:spChg>
        <pc:spChg chg="del mod ord">
          <ac:chgData name="Chris Gilbert" userId="5cd8e50f9cc89645" providerId="LiveId" clId="{20D67D06-1F26-4850-BF1E-28E790063E1E}" dt="2024-02-20T13:02:11.081" v="7285" actId="478"/>
          <ac:spMkLst>
            <pc:docMk/>
            <pc:sldMk cId="924054636" sldId="274"/>
            <ac:spMk id="6" creationId="{339A51E5-A212-31C3-95E0-AE17AD33F7F6}"/>
          </ac:spMkLst>
        </pc:spChg>
        <pc:spChg chg="add">
          <ac:chgData name="Chris Gilbert" userId="5cd8e50f9cc89645" providerId="LiveId" clId="{20D67D06-1F26-4850-BF1E-28E790063E1E}" dt="2024-02-20T13:46:46.844" v="10747" actId="26606"/>
          <ac:spMkLst>
            <pc:docMk/>
            <pc:sldMk cId="924054636" sldId="274"/>
            <ac:spMk id="9" creationId="{AE5A632B-B15A-489E-8337-BC0F40DBC21F}"/>
          </ac:spMkLst>
        </pc:spChg>
        <pc:spChg chg="add">
          <ac:chgData name="Chris Gilbert" userId="5cd8e50f9cc89645" providerId="LiveId" clId="{20D67D06-1F26-4850-BF1E-28E790063E1E}" dt="2024-02-20T13:46:46.844" v="10747" actId="26606"/>
          <ac:spMkLst>
            <pc:docMk/>
            <pc:sldMk cId="924054636" sldId="274"/>
            <ac:spMk id="11" creationId="{6E895C8D-1379-40B8-8B1B-B6F5AEAF0A6C}"/>
          </ac:spMkLst>
        </pc:spChg>
        <pc:spChg chg="add">
          <ac:chgData name="Chris Gilbert" userId="5cd8e50f9cc89645" providerId="LiveId" clId="{20D67D06-1F26-4850-BF1E-28E790063E1E}" dt="2024-02-20T13:46:46.844" v="10747" actId="26606"/>
          <ac:spMkLst>
            <pc:docMk/>
            <pc:sldMk cId="924054636" sldId="274"/>
            <ac:spMk id="13" creationId="{651547D7-AD18-407B-A5F4-F8225B5DCFCC}"/>
          </ac:spMkLst>
        </pc:spChg>
        <pc:graphicFrameChg chg="add">
          <ac:chgData name="Chris Gilbert" userId="5cd8e50f9cc89645" providerId="LiveId" clId="{20D67D06-1F26-4850-BF1E-28E790063E1E}" dt="2024-02-20T13:46:46.844" v="10747" actId="26606"/>
          <ac:graphicFrameMkLst>
            <pc:docMk/>
            <pc:sldMk cId="924054636" sldId="274"/>
            <ac:graphicFrameMk id="7" creationId="{1157E874-EA9C-9456-B20E-C1B830A0F38E}"/>
          </ac:graphicFrameMkLst>
        </pc:graphicFrameChg>
      </pc:sldChg>
      <pc:sldChg chg="addSp delSp modSp add del mod setBg modClrScheme chgLayout">
        <pc:chgData name="Chris Gilbert" userId="5cd8e50f9cc89645" providerId="LiveId" clId="{20D67D06-1F26-4850-BF1E-28E790063E1E}" dt="2024-02-20T13:37:54.934" v="10693" actId="47"/>
        <pc:sldMkLst>
          <pc:docMk/>
          <pc:sldMk cId="4083783543" sldId="275"/>
        </pc:sldMkLst>
        <pc:spChg chg="mod ord">
          <ac:chgData name="Chris Gilbert" userId="5cd8e50f9cc89645" providerId="LiveId" clId="{20D67D06-1F26-4850-BF1E-28E790063E1E}" dt="2024-02-20T13:36:34.473" v="10627" actId="26606"/>
          <ac:spMkLst>
            <pc:docMk/>
            <pc:sldMk cId="4083783543" sldId="275"/>
            <ac:spMk id="2" creationId="{1E2DDA30-B800-01FC-3621-24FD1AE9F8C6}"/>
          </ac:spMkLst>
        </pc:spChg>
        <pc:spChg chg="del mod ord">
          <ac:chgData name="Chris Gilbert" userId="5cd8e50f9cc89645" providerId="LiveId" clId="{20D67D06-1F26-4850-BF1E-28E790063E1E}" dt="2024-02-20T13:36:01.215" v="10590" actId="478"/>
          <ac:spMkLst>
            <pc:docMk/>
            <pc:sldMk cId="4083783543" sldId="275"/>
            <ac:spMk id="3" creationId="{F2D967C0-AD9C-BA38-0F9E-BE4A3957F7BA}"/>
          </ac:spMkLst>
        </pc:spChg>
        <pc:spChg chg="add del mod ord">
          <ac:chgData name="Chris Gilbert" userId="5cd8e50f9cc89645" providerId="LiveId" clId="{20D67D06-1F26-4850-BF1E-28E790063E1E}" dt="2024-02-20T13:36:02.339" v="10591" actId="478"/>
          <ac:spMkLst>
            <pc:docMk/>
            <pc:sldMk cId="4083783543" sldId="275"/>
            <ac:spMk id="4" creationId="{34F909B9-B888-D409-5F65-0D864B3AE929}"/>
          </ac:spMkLst>
        </pc:spChg>
        <pc:spChg chg="add del mod ord">
          <ac:chgData name="Chris Gilbert" userId="5cd8e50f9cc89645" providerId="LiveId" clId="{20D67D06-1F26-4850-BF1E-28E790063E1E}" dt="2024-02-20T13:36:07.542" v="10592" actId="700"/>
          <ac:spMkLst>
            <pc:docMk/>
            <pc:sldMk cId="4083783543" sldId="275"/>
            <ac:spMk id="6" creationId="{66275E3F-7876-78E5-E847-AB3B8743BB50}"/>
          </ac:spMkLst>
        </pc:spChg>
        <pc:spChg chg="add del mod">
          <ac:chgData name="Chris Gilbert" userId="5cd8e50f9cc89645" providerId="LiveId" clId="{20D67D06-1F26-4850-BF1E-28E790063E1E}" dt="2024-02-20T13:36:07.542" v="10592" actId="700"/>
          <ac:spMkLst>
            <pc:docMk/>
            <pc:sldMk cId="4083783543" sldId="275"/>
            <ac:spMk id="8" creationId="{D994AFA6-403B-A3DE-6940-40E07E7956D7}"/>
          </ac:spMkLst>
        </pc:spChg>
        <pc:spChg chg="add mod ord">
          <ac:chgData name="Chris Gilbert" userId="5cd8e50f9cc89645" providerId="LiveId" clId="{20D67D06-1F26-4850-BF1E-28E790063E1E}" dt="2024-02-20T13:36:34.473" v="10627" actId="26606"/>
          <ac:spMkLst>
            <pc:docMk/>
            <pc:sldMk cId="4083783543" sldId="275"/>
            <ac:spMk id="9" creationId="{4ED00D65-1DD6-F138-3A65-C4B33BAB47A1}"/>
          </ac:spMkLst>
        </pc:spChg>
        <pc:spChg chg="add del">
          <ac:chgData name="Chris Gilbert" userId="5cd8e50f9cc89645" providerId="LiveId" clId="{20D67D06-1F26-4850-BF1E-28E790063E1E}" dt="2024-02-20T13:36:34.467" v="10626" actId="26606"/>
          <ac:spMkLst>
            <pc:docMk/>
            <pc:sldMk cId="4083783543" sldId="275"/>
            <ac:spMk id="14" creationId="{BAD76F3E-3A97-486B-B402-44400A8B9173}"/>
          </ac:spMkLst>
        </pc:spChg>
        <pc:spChg chg="add del">
          <ac:chgData name="Chris Gilbert" userId="5cd8e50f9cc89645" providerId="LiveId" clId="{20D67D06-1F26-4850-BF1E-28E790063E1E}" dt="2024-02-20T13:36:20.467" v="10618" actId="26606"/>
          <ac:spMkLst>
            <pc:docMk/>
            <pc:sldMk cId="4083783543" sldId="275"/>
            <ac:spMk id="15" creationId="{C1DD1A8A-57D5-4A81-AD04-532B043C5611}"/>
          </ac:spMkLst>
        </pc:spChg>
        <pc:spChg chg="add del">
          <ac:chgData name="Chris Gilbert" userId="5cd8e50f9cc89645" providerId="LiveId" clId="{20D67D06-1F26-4850-BF1E-28E790063E1E}" dt="2024-02-20T13:36:34.467" v="10626" actId="26606"/>
          <ac:spMkLst>
            <pc:docMk/>
            <pc:sldMk cId="4083783543" sldId="275"/>
            <ac:spMk id="16" creationId="{391F6B52-91F4-4AEB-B6DB-29FEBCF28C8B}"/>
          </ac:spMkLst>
        </pc:spChg>
        <pc:spChg chg="add del">
          <ac:chgData name="Chris Gilbert" userId="5cd8e50f9cc89645" providerId="LiveId" clId="{20D67D06-1F26-4850-BF1E-28E790063E1E}" dt="2024-02-20T13:36:20.467" v="10618" actId="26606"/>
          <ac:spMkLst>
            <pc:docMk/>
            <pc:sldMk cId="4083783543" sldId="275"/>
            <ac:spMk id="17" creationId="{007891EC-4501-44ED-A8C8-B11B6DB767AB}"/>
          </ac:spMkLst>
        </pc:spChg>
        <pc:spChg chg="add del">
          <ac:chgData name="Chris Gilbert" userId="5cd8e50f9cc89645" providerId="LiveId" clId="{20D67D06-1F26-4850-BF1E-28E790063E1E}" dt="2024-02-20T13:36:34.467" v="10626" actId="26606"/>
          <ac:spMkLst>
            <pc:docMk/>
            <pc:sldMk cId="4083783543" sldId="275"/>
            <ac:spMk id="18" creationId="{2CD6F061-7C53-44F4-9794-953DB70A451B}"/>
          </ac:spMkLst>
        </pc:spChg>
        <pc:spChg chg="add del">
          <ac:chgData name="Chris Gilbert" userId="5cd8e50f9cc89645" providerId="LiveId" clId="{20D67D06-1F26-4850-BF1E-28E790063E1E}" dt="2024-02-20T13:36:23.182" v="10620" actId="26606"/>
          <ac:spMkLst>
            <pc:docMk/>
            <pc:sldMk cId="4083783543" sldId="275"/>
            <ac:spMk id="21" creationId="{EB0222B5-B739-82A9-5CCC-C5585AE12A69}"/>
          </ac:spMkLst>
        </pc:spChg>
        <pc:spChg chg="add del">
          <ac:chgData name="Chris Gilbert" userId="5cd8e50f9cc89645" providerId="LiveId" clId="{20D67D06-1F26-4850-BF1E-28E790063E1E}" dt="2024-02-20T13:36:23.182" v="10620" actId="26606"/>
          <ac:spMkLst>
            <pc:docMk/>
            <pc:sldMk cId="4083783543" sldId="275"/>
            <ac:spMk id="22" creationId="{5BE23E75-E7E9-4D9F-6D25-5512363F8621}"/>
          </ac:spMkLst>
        </pc:spChg>
        <pc:spChg chg="add">
          <ac:chgData name="Chris Gilbert" userId="5cd8e50f9cc89645" providerId="LiveId" clId="{20D67D06-1F26-4850-BF1E-28E790063E1E}" dt="2024-02-20T13:36:34.473" v="10627" actId="26606"/>
          <ac:spMkLst>
            <pc:docMk/>
            <pc:sldMk cId="4083783543" sldId="275"/>
            <ac:spMk id="23" creationId="{026A84AF-6F58-471A-BF1F-10D8C03511C4}"/>
          </ac:spMkLst>
        </pc:spChg>
        <pc:spChg chg="add del">
          <ac:chgData name="Chris Gilbert" userId="5cd8e50f9cc89645" providerId="LiveId" clId="{20D67D06-1F26-4850-BF1E-28E790063E1E}" dt="2024-02-20T13:36:24.891" v="10622" actId="26606"/>
          <ac:spMkLst>
            <pc:docMk/>
            <pc:sldMk cId="4083783543" sldId="275"/>
            <ac:spMk id="24" creationId="{7DA3C418-758E-4180-A5D0-8655D6804587}"/>
          </ac:spMkLst>
        </pc:spChg>
        <pc:spChg chg="add del">
          <ac:chgData name="Chris Gilbert" userId="5cd8e50f9cc89645" providerId="LiveId" clId="{20D67D06-1F26-4850-BF1E-28E790063E1E}" dt="2024-02-20T13:36:24.891" v="10622" actId="26606"/>
          <ac:spMkLst>
            <pc:docMk/>
            <pc:sldMk cId="4083783543" sldId="275"/>
            <ac:spMk id="25" creationId="{28C8EF06-5EC3-4883-AFAF-D74FF46550FB}"/>
          </ac:spMkLst>
        </pc:spChg>
        <pc:spChg chg="add del">
          <ac:chgData name="Chris Gilbert" userId="5cd8e50f9cc89645" providerId="LiveId" clId="{20D67D06-1F26-4850-BF1E-28E790063E1E}" dt="2024-02-20T13:36:28.806" v="10624" actId="26606"/>
          <ac:spMkLst>
            <pc:docMk/>
            <pc:sldMk cId="4083783543" sldId="275"/>
            <ac:spMk id="29" creationId="{EB0222B5-B739-82A9-5CCC-C5585AE12A69}"/>
          </ac:spMkLst>
        </pc:spChg>
        <pc:spChg chg="add del">
          <ac:chgData name="Chris Gilbert" userId="5cd8e50f9cc89645" providerId="LiveId" clId="{20D67D06-1F26-4850-BF1E-28E790063E1E}" dt="2024-02-20T13:36:28.806" v="10624" actId="26606"/>
          <ac:spMkLst>
            <pc:docMk/>
            <pc:sldMk cId="4083783543" sldId="275"/>
            <ac:spMk id="30" creationId="{5BE23E75-E7E9-4D9F-6D25-5512363F8621}"/>
          </ac:spMkLst>
        </pc:spChg>
        <pc:picChg chg="add del">
          <ac:chgData name="Chris Gilbert" userId="5cd8e50f9cc89645" providerId="LiveId" clId="{20D67D06-1F26-4850-BF1E-28E790063E1E}" dt="2024-02-20T13:36:20.467" v="10618" actId="26606"/>
          <ac:picMkLst>
            <pc:docMk/>
            <pc:sldMk cId="4083783543" sldId="275"/>
            <ac:picMk id="11" creationId="{9CD1424D-40C3-3CED-5FFA-B43621B32C77}"/>
          </ac:picMkLst>
        </pc:picChg>
        <pc:picChg chg="add del">
          <ac:chgData name="Chris Gilbert" userId="5cd8e50f9cc89645" providerId="LiveId" clId="{20D67D06-1F26-4850-BF1E-28E790063E1E}" dt="2024-02-20T13:36:23.182" v="10620" actId="26606"/>
          <ac:picMkLst>
            <pc:docMk/>
            <pc:sldMk cId="4083783543" sldId="275"/>
            <ac:picMk id="20" creationId="{5E3EFBB3-966C-3F29-1CB0-8246841CE44B}"/>
          </ac:picMkLst>
        </pc:picChg>
        <pc:picChg chg="add del">
          <ac:chgData name="Chris Gilbert" userId="5cd8e50f9cc89645" providerId="LiveId" clId="{20D67D06-1F26-4850-BF1E-28E790063E1E}" dt="2024-02-20T13:36:24.891" v="10622" actId="26606"/>
          <ac:picMkLst>
            <pc:docMk/>
            <pc:sldMk cId="4083783543" sldId="275"/>
            <ac:picMk id="26" creationId="{F3BA7045-094F-4562-494D-2CEE6B354F94}"/>
          </ac:picMkLst>
        </pc:picChg>
        <pc:picChg chg="add del">
          <ac:chgData name="Chris Gilbert" userId="5cd8e50f9cc89645" providerId="LiveId" clId="{20D67D06-1F26-4850-BF1E-28E790063E1E}" dt="2024-02-20T13:36:43.706" v="10628" actId="478"/>
          <ac:picMkLst>
            <pc:docMk/>
            <pc:sldMk cId="4083783543" sldId="275"/>
            <ac:picMk id="27" creationId="{7138C3C5-BD4C-0423-3527-E544A560BFED}"/>
          </ac:picMkLst>
        </pc:picChg>
        <pc:picChg chg="add del">
          <ac:chgData name="Chris Gilbert" userId="5cd8e50f9cc89645" providerId="LiveId" clId="{20D67D06-1F26-4850-BF1E-28E790063E1E}" dt="2024-02-20T13:36:28.806" v="10624" actId="26606"/>
          <ac:picMkLst>
            <pc:docMk/>
            <pc:sldMk cId="4083783543" sldId="275"/>
            <ac:picMk id="28" creationId="{5E3EFBB3-966C-3F29-1CB0-8246841CE44B}"/>
          </ac:picMkLst>
        </pc:picChg>
        <pc:cxnChg chg="add del">
          <ac:chgData name="Chris Gilbert" userId="5cd8e50f9cc89645" providerId="LiveId" clId="{20D67D06-1F26-4850-BF1E-28E790063E1E}" dt="2024-02-20T13:36:23.182" v="10620" actId="26606"/>
          <ac:cxnSpMkLst>
            <pc:docMk/>
            <pc:sldMk cId="4083783543" sldId="275"/>
            <ac:cxnSpMk id="19" creationId="{61B115DB-65EB-3FC3-7284-CFDF4ADC60B6}"/>
          </ac:cxnSpMkLst>
        </pc:cxnChg>
        <pc:cxnChg chg="add del">
          <ac:chgData name="Chris Gilbert" userId="5cd8e50f9cc89645" providerId="LiveId" clId="{20D67D06-1F26-4850-BF1E-28E790063E1E}" dt="2024-02-20T13:36:28.806" v="10624" actId="26606"/>
          <ac:cxnSpMkLst>
            <pc:docMk/>
            <pc:sldMk cId="4083783543" sldId="275"/>
            <ac:cxnSpMk id="31" creationId="{61B115DB-65EB-3FC3-7284-CFDF4ADC60B6}"/>
          </ac:cxnSpMkLst>
        </pc:cxnChg>
      </pc:sldChg>
      <pc:sldChg chg="addSp delSp modSp add mod setBg">
        <pc:chgData name="Chris Gilbert" userId="5cd8e50f9cc89645" providerId="LiveId" clId="{20D67D06-1F26-4850-BF1E-28E790063E1E}" dt="2024-02-21T02:45:48.053" v="11200" actId="20577"/>
        <pc:sldMkLst>
          <pc:docMk/>
          <pc:sldMk cId="2531366165" sldId="276"/>
        </pc:sldMkLst>
        <pc:spChg chg="mod">
          <ac:chgData name="Chris Gilbert" userId="5cd8e50f9cc89645" providerId="LiveId" clId="{20D67D06-1F26-4850-BF1E-28E790063E1E}" dt="2024-02-21T02:45:44.974" v="11193" actId="6549"/>
          <ac:spMkLst>
            <pc:docMk/>
            <pc:sldMk cId="2531366165" sldId="276"/>
            <ac:spMk id="2" creationId="{959B0EFA-B731-9E6A-BFC4-67EEF7C7F5D0}"/>
          </ac:spMkLst>
        </pc:spChg>
        <pc:spChg chg="add mod">
          <ac:chgData name="Chris Gilbert" userId="5cd8e50f9cc89645" providerId="LiveId" clId="{20D67D06-1F26-4850-BF1E-28E790063E1E}" dt="2024-02-21T02:45:48.053" v="11200" actId="20577"/>
          <ac:spMkLst>
            <pc:docMk/>
            <pc:sldMk cId="2531366165" sldId="276"/>
            <ac:spMk id="3" creationId="{1C26B64B-B724-8FF5-9800-F2E1523EAE94}"/>
          </ac:spMkLst>
        </pc:spChg>
        <pc:spChg chg="add mod">
          <ac:chgData name="Chris Gilbert" userId="5cd8e50f9cc89645" providerId="LiveId" clId="{20D67D06-1F26-4850-BF1E-28E790063E1E}" dt="2024-02-20T14:05:02.905" v="11080" actId="26606"/>
          <ac:spMkLst>
            <pc:docMk/>
            <pc:sldMk cId="2531366165" sldId="276"/>
            <ac:spMk id="9" creationId="{69D184B2-2226-4E31-BCCB-444330767440}"/>
          </ac:spMkLst>
        </pc:spChg>
        <pc:spChg chg="add mod">
          <ac:chgData name="Chris Gilbert" userId="5cd8e50f9cc89645" providerId="LiveId" clId="{20D67D06-1F26-4850-BF1E-28E790063E1E}" dt="2024-02-20T14:05:02.905" v="11080" actId="26606"/>
          <ac:spMkLst>
            <pc:docMk/>
            <pc:sldMk cId="2531366165" sldId="276"/>
            <ac:spMk id="11" creationId="{1AC4D4E3-486A-464A-8EC8-D44881097267}"/>
          </ac:spMkLst>
        </pc:spChg>
        <pc:spChg chg="add mod">
          <ac:chgData name="Chris Gilbert" userId="5cd8e50f9cc89645" providerId="LiveId" clId="{20D67D06-1F26-4850-BF1E-28E790063E1E}" dt="2024-02-20T14:05:02.905" v="11080" actId="26606"/>
          <ac:spMkLst>
            <pc:docMk/>
            <pc:sldMk cId="2531366165" sldId="276"/>
            <ac:spMk id="13" creationId="{864DE13E-58EB-4475-B79C-0D4FC651239B}"/>
          </ac:spMkLst>
        </pc:spChg>
        <pc:spChg chg="add del">
          <ac:chgData name="Chris Gilbert" userId="5cd8e50f9cc89645" providerId="LiveId" clId="{20D67D06-1F26-4850-BF1E-28E790063E1E}" dt="2024-02-20T14:05:02.893" v="11079" actId="26606"/>
          <ac:spMkLst>
            <pc:docMk/>
            <pc:sldMk cId="2531366165" sldId="276"/>
            <ac:spMk id="18" creationId="{CA815F2C-4E80-4019-8E59-FAD3F7F8473D}"/>
          </ac:spMkLst>
        </pc:spChg>
        <pc:cxnChg chg="add">
          <ac:chgData name="Chris Gilbert" userId="5cd8e50f9cc89645" providerId="LiveId" clId="{20D67D06-1F26-4850-BF1E-28E790063E1E}" dt="2024-02-20T14:05:02.905" v="11080" actId="26606"/>
          <ac:cxnSpMkLst>
            <pc:docMk/>
            <pc:sldMk cId="2531366165" sldId="276"/>
            <ac:cxnSpMk id="20" creationId="{E12350F3-DB83-413A-980B-1CEB92498664}"/>
          </ac:cxnSpMkLst>
        </pc:cxnChg>
      </pc:sldChg>
      <pc:sldChg chg="delSp add del setBg delDesignElem">
        <pc:chgData name="Chris Gilbert" userId="5cd8e50f9cc89645" providerId="LiveId" clId="{20D67D06-1F26-4850-BF1E-28E790063E1E}" dt="2024-02-20T14:02:57.786" v="11014" actId="47"/>
        <pc:sldMkLst>
          <pc:docMk/>
          <pc:sldMk cId="1651997830" sldId="277"/>
        </pc:sldMkLst>
        <pc:spChg chg="del">
          <ac:chgData name="Chris Gilbert" userId="5cd8e50f9cc89645" providerId="LiveId" clId="{20D67D06-1F26-4850-BF1E-28E790063E1E}" dt="2024-02-20T14:02:41.802" v="11013"/>
          <ac:spMkLst>
            <pc:docMk/>
            <pc:sldMk cId="1651997830" sldId="277"/>
            <ac:spMk id="9" creationId="{9144DFAF-95C4-DBBF-80B9-EB91D34A8308}"/>
          </ac:spMkLst>
        </pc:spChg>
        <pc:spChg chg="del">
          <ac:chgData name="Chris Gilbert" userId="5cd8e50f9cc89645" providerId="LiveId" clId="{20D67D06-1F26-4850-BF1E-28E790063E1E}" dt="2024-02-20T14:02:41.802" v="11013"/>
          <ac:spMkLst>
            <pc:docMk/>
            <pc:sldMk cId="1651997830" sldId="277"/>
            <ac:spMk id="11" creationId="{80C441C4-476F-0723-5EAB-986F0B3F7BE0}"/>
          </ac:spMkLst>
        </pc:spChg>
        <pc:spChg chg="del">
          <ac:chgData name="Chris Gilbert" userId="5cd8e50f9cc89645" providerId="LiveId" clId="{20D67D06-1F26-4850-BF1E-28E790063E1E}" dt="2024-02-20T14:02:41.802" v="11013"/>
          <ac:spMkLst>
            <pc:docMk/>
            <pc:sldMk cId="1651997830" sldId="277"/>
            <ac:spMk id="13" creationId="{FAF81E31-E7B5-4776-7D31-71A0149CFBEF}"/>
          </ac:spMkLst>
        </pc:spChg>
      </pc:sldChg>
      <pc:sldChg chg="modSp add mod ord">
        <pc:chgData name="Chris Gilbert" userId="5cd8e50f9cc89645" providerId="LiveId" clId="{20D67D06-1F26-4850-BF1E-28E790063E1E}" dt="2024-02-21T02:44:27.414" v="11085" actId="6549"/>
        <pc:sldMkLst>
          <pc:docMk/>
          <pc:sldMk cId="1973130720" sldId="277"/>
        </pc:sldMkLst>
        <pc:spChg chg="mod">
          <ac:chgData name="Chris Gilbert" userId="5cd8e50f9cc89645" providerId="LiveId" clId="{20D67D06-1F26-4850-BF1E-28E790063E1E}" dt="2024-02-21T02:44:27.414" v="11085" actId="6549"/>
          <ac:spMkLst>
            <pc:docMk/>
            <pc:sldMk cId="1973130720" sldId="277"/>
            <ac:spMk id="2" creationId="{027419FE-24D0-1741-6FC8-5AD23EE0E0E9}"/>
          </ac:spMkLst>
        </pc:spChg>
        <pc:graphicFrameChg chg="mod">
          <ac:chgData name="Chris Gilbert" userId="5cd8e50f9cc89645" providerId="LiveId" clId="{20D67D06-1F26-4850-BF1E-28E790063E1E}" dt="2024-02-20T14:03:59.265" v="11034"/>
          <ac:graphicFrameMkLst>
            <pc:docMk/>
            <pc:sldMk cId="1973130720" sldId="277"/>
            <ac:graphicFrameMk id="7" creationId="{F9B3CB3C-3EAB-1298-2ED0-40C4C53C0683}"/>
          </ac:graphicFrameMkLst>
        </pc:graphicFrameChg>
      </pc:sldChg>
      <pc:sldChg chg="addSp modSp new mod setBg">
        <pc:chgData name="Chris Gilbert" userId="5cd8e50f9cc89645" providerId="LiveId" clId="{20D67D06-1F26-4850-BF1E-28E790063E1E}" dt="2024-02-21T06:15:25.376" v="11242" actId="26606"/>
        <pc:sldMkLst>
          <pc:docMk/>
          <pc:sldMk cId="3726632230" sldId="278"/>
        </pc:sldMkLst>
        <pc:spChg chg="mod">
          <ac:chgData name="Chris Gilbert" userId="5cd8e50f9cc89645" providerId="LiveId" clId="{20D67D06-1F26-4850-BF1E-28E790063E1E}" dt="2024-02-21T06:15:25.376" v="11242" actId="26606"/>
          <ac:spMkLst>
            <pc:docMk/>
            <pc:sldMk cId="3726632230" sldId="278"/>
            <ac:spMk id="2" creationId="{ECD219C4-B828-0656-15B2-6DEC9F4B9150}"/>
          </ac:spMkLst>
        </pc:spChg>
        <pc:spChg chg="mod">
          <ac:chgData name="Chris Gilbert" userId="5cd8e50f9cc89645" providerId="LiveId" clId="{20D67D06-1F26-4850-BF1E-28E790063E1E}" dt="2024-02-21T06:15:25.376" v="11242" actId="26606"/>
          <ac:spMkLst>
            <pc:docMk/>
            <pc:sldMk cId="3726632230" sldId="278"/>
            <ac:spMk id="3" creationId="{BB4EDDE5-D596-8E98-3DF1-B53F7FD5E49F}"/>
          </ac:spMkLst>
        </pc:spChg>
        <pc:spChg chg="add">
          <ac:chgData name="Chris Gilbert" userId="5cd8e50f9cc89645" providerId="LiveId" clId="{20D67D06-1F26-4850-BF1E-28E790063E1E}" dt="2024-02-21T06:15:25.376" v="11242" actId="26606"/>
          <ac:spMkLst>
            <pc:docMk/>
            <pc:sldMk cId="3726632230" sldId="278"/>
            <ac:spMk id="8" creationId="{E8A8EAB8-D2FF-444D-B34B-7D32F106AD0E}"/>
          </ac:spMkLst>
        </pc:spChg>
        <pc:cxnChg chg="add">
          <ac:chgData name="Chris Gilbert" userId="5cd8e50f9cc89645" providerId="LiveId" clId="{20D67D06-1F26-4850-BF1E-28E790063E1E}" dt="2024-02-21T06:15:25.376" v="11242" actId="26606"/>
          <ac:cxnSpMkLst>
            <pc:docMk/>
            <pc:sldMk cId="3726632230" sldId="278"/>
            <ac:cxnSpMk id="10" creationId="{067633D1-6EE6-4118-B9F0-B363477BEE7A}"/>
          </ac:cxnSpMkLst>
        </pc:cxnChg>
        <pc:cxnChg chg="add">
          <ac:chgData name="Chris Gilbert" userId="5cd8e50f9cc89645" providerId="LiveId" clId="{20D67D06-1F26-4850-BF1E-28E790063E1E}" dt="2024-02-21T06:15:25.376" v="11242" actId="26606"/>
          <ac:cxnSpMkLst>
            <pc:docMk/>
            <pc:sldMk cId="3726632230" sldId="278"/>
            <ac:cxnSpMk id="12" creationId="{4AD7FFC6-42A9-49CB-B5E9-B3F6B038331B}"/>
          </ac:cxnSpMkLst>
        </pc:cxnChg>
      </pc:sldChg>
      <pc:sldMasterChg chg="delSldLayout">
        <pc:chgData name="Chris Gilbert" userId="5cd8e50f9cc89645" providerId="LiveId" clId="{20D67D06-1F26-4850-BF1E-28E790063E1E}" dt="2024-02-20T12:30:40.817" v="5179" actId="47"/>
        <pc:sldMasterMkLst>
          <pc:docMk/>
          <pc:sldMasterMk cId="945311394" sldId="2147483648"/>
        </pc:sldMasterMkLst>
        <pc:sldLayoutChg chg="del">
          <pc:chgData name="Chris Gilbert" userId="5cd8e50f9cc89645" providerId="LiveId" clId="{20D67D06-1F26-4850-BF1E-28E790063E1E}" dt="2024-02-20T12:30:40.817" v="5179" actId="47"/>
          <pc:sldLayoutMkLst>
            <pc:docMk/>
            <pc:sldMasterMk cId="945311394" sldId="2147483648"/>
            <pc:sldLayoutMk cId="2216381175" sldId="214748366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AFA696-B849-471C-9EEE-79977CE6A73C}"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7C42A25B-2884-479E-B2EE-70EA8A329939}">
      <dgm:prSet/>
      <dgm:spPr/>
      <dgm:t>
        <a:bodyPr/>
        <a:lstStyle/>
        <a:p>
          <a:r>
            <a:rPr lang="en-AU" dirty="0"/>
            <a:t>Lots of different things.</a:t>
          </a:r>
          <a:endParaRPr lang="en-US" dirty="0"/>
        </a:p>
      </dgm:t>
    </dgm:pt>
    <dgm:pt modelId="{D1EA2E10-D014-43EE-AAFB-787841FDF324}" type="parTrans" cxnId="{8BE246D2-4F67-4FE6-AFE3-4E664715036D}">
      <dgm:prSet/>
      <dgm:spPr/>
      <dgm:t>
        <a:bodyPr/>
        <a:lstStyle/>
        <a:p>
          <a:endParaRPr lang="en-US"/>
        </a:p>
      </dgm:t>
    </dgm:pt>
    <dgm:pt modelId="{A6BEE734-601F-4107-AE25-7F0775C40220}" type="sibTrans" cxnId="{8BE246D2-4F67-4FE6-AFE3-4E664715036D}">
      <dgm:prSet/>
      <dgm:spPr/>
      <dgm:t>
        <a:bodyPr/>
        <a:lstStyle/>
        <a:p>
          <a:endParaRPr lang="en-US"/>
        </a:p>
      </dgm:t>
    </dgm:pt>
    <dgm:pt modelId="{4B35A6A3-B6E6-4575-9AF3-9483408AC07E}">
      <dgm:prSet/>
      <dgm:spPr/>
      <dgm:t>
        <a:bodyPr/>
        <a:lstStyle/>
        <a:p>
          <a:r>
            <a:rPr lang="en-AU" dirty="0"/>
            <a:t>We run Scrum-like projects and kanban projects, depending on the requirements.</a:t>
          </a:r>
          <a:endParaRPr lang="en-US" dirty="0"/>
        </a:p>
      </dgm:t>
    </dgm:pt>
    <dgm:pt modelId="{443A9227-F785-4E58-AA95-C4E899793D6D}" type="parTrans" cxnId="{37E3EE0A-004A-4739-A577-8A8442C367FC}">
      <dgm:prSet/>
      <dgm:spPr/>
      <dgm:t>
        <a:bodyPr/>
        <a:lstStyle/>
        <a:p>
          <a:endParaRPr lang="en-US"/>
        </a:p>
      </dgm:t>
    </dgm:pt>
    <dgm:pt modelId="{D546CE54-0B1F-4CDA-AFCA-51AA74082ECB}" type="sibTrans" cxnId="{37E3EE0A-004A-4739-A577-8A8442C367FC}">
      <dgm:prSet/>
      <dgm:spPr/>
      <dgm:t>
        <a:bodyPr/>
        <a:lstStyle/>
        <a:p>
          <a:endParaRPr lang="en-US"/>
        </a:p>
      </dgm:t>
    </dgm:pt>
    <dgm:pt modelId="{C81BCF2B-9947-4D09-B43C-74083BC2EB18}">
      <dgm:prSet/>
      <dgm:spPr/>
      <dgm:t>
        <a:bodyPr/>
        <a:lstStyle/>
        <a:p>
          <a:r>
            <a:rPr lang="en-AU" dirty="0"/>
            <a:t>All of them are real.</a:t>
          </a:r>
          <a:endParaRPr lang="en-US" dirty="0"/>
        </a:p>
      </dgm:t>
    </dgm:pt>
    <dgm:pt modelId="{FC374E4C-F17A-43C6-916B-9E4838BC693D}" type="parTrans" cxnId="{BD794871-5E91-4E64-B4BD-4C22134D5842}">
      <dgm:prSet/>
      <dgm:spPr/>
      <dgm:t>
        <a:bodyPr/>
        <a:lstStyle/>
        <a:p>
          <a:endParaRPr lang="en-US"/>
        </a:p>
      </dgm:t>
    </dgm:pt>
    <dgm:pt modelId="{485C8B56-309E-4906-AEFB-3C237E3D770A}" type="sibTrans" cxnId="{BD794871-5E91-4E64-B4BD-4C22134D5842}">
      <dgm:prSet/>
      <dgm:spPr/>
      <dgm:t>
        <a:bodyPr/>
        <a:lstStyle/>
        <a:p>
          <a:endParaRPr lang="en-US"/>
        </a:p>
      </dgm:t>
    </dgm:pt>
    <dgm:pt modelId="{922BE0D8-5DBF-4A30-8C00-BFCA1AE316CA}">
      <dgm:prSet/>
      <dgm:spPr/>
      <dgm:t>
        <a:bodyPr/>
        <a:lstStyle/>
        <a:p>
          <a:r>
            <a:rPr lang="en-AU" dirty="0"/>
            <a:t>Not all of them have a happy ending.</a:t>
          </a:r>
          <a:endParaRPr lang="en-US" dirty="0"/>
        </a:p>
      </dgm:t>
    </dgm:pt>
    <dgm:pt modelId="{33DB712C-9DF3-4E02-8828-CF31299D937F}" type="parTrans" cxnId="{8DBA5698-1277-4621-BB08-9EF9A193721C}">
      <dgm:prSet/>
      <dgm:spPr/>
      <dgm:t>
        <a:bodyPr/>
        <a:lstStyle/>
        <a:p>
          <a:endParaRPr lang="en-US"/>
        </a:p>
      </dgm:t>
    </dgm:pt>
    <dgm:pt modelId="{6A50225A-79C4-4604-9192-6BF7C596D27F}" type="sibTrans" cxnId="{8DBA5698-1277-4621-BB08-9EF9A193721C}">
      <dgm:prSet/>
      <dgm:spPr/>
      <dgm:t>
        <a:bodyPr/>
        <a:lstStyle/>
        <a:p>
          <a:endParaRPr lang="en-US"/>
        </a:p>
      </dgm:t>
    </dgm:pt>
    <dgm:pt modelId="{DCDFCA36-5EF4-4A6A-B1FD-B6D7532534DE}">
      <dgm:prSet/>
      <dgm:spPr/>
      <dgm:t>
        <a:bodyPr/>
        <a:lstStyle/>
        <a:p>
          <a:r>
            <a:rPr lang="en-US" dirty="0"/>
            <a:t>Agile is an adjective, not a noun.</a:t>
          </a:r>
        </a:p>
      </dgm:t>
    </dgm:pt>
    <dgm:pt modelId="{071AA167-ED7A-47F0-AEC8-2A0E3D25AE77}" type="parTrans" cxnId="{14883852-67A1-49EF-AE1C-D660103770AC}">
      <dgm:prSet/>
      <dgm:spPr/>
      <dgm:t>
        <a:bodyPr/>
        <a:lstStyle/>
        <a:p>
          <a:endParaRPr lang="en-AU"/>
        </a:p>
      </dgm:t>
    </dgm:pt>
    <dgm:pt modelId="{031AB2EF-8887-4A36-8409-75EDB953F056}" type="sibTrans" cxnId="{14883852-67A1-49EF-AE1C-D660103770AC}">
      <dgm:prSet/>
      <dgm:spPr/>
      <dgm:t>
        <a:bodyPr/>
        <a:lstStyle/>
        <a:p>
          <a:endParaRPr lang="en-AU"/>
        </a:p>
      </dgm:t>
    </dgm:pt>
    <dgm:pt modelId="{ABB70BA9-D400-4619-BB8A-9C964836A135}">
      <dgm:prSet/>
      <dgm:spPr/>
      <dgm:t>
        <a:bodyPr/>
        <a:lstStyle/>
        <a:p>
          <a:r>
            <a:rPr lang="en-AU"/>
            <a:t>Most </a:t>
          </a:r>
          <a:r>
            <a:rPr lang="en-AU" dirty="0"/>
            <a:t>of these stories come from Scrum-like projects.</a:t>
          </a:r>
          <a:endParaRPr lang="en-US" dirty="0"/>
        </a:p>
      </dgm:t>
    </dgm:pt>
    <dgm:pt modelId="{7CBA4CED-0541-4911-9601-55083CE57285}" type="parTrans" cxnId="{E413A064-E48F-4B02-AD62-378DEF9AA416}">
      <dgm:prSet/>
      <dgm:spPr/>
      <dgm:t>
        <a:bodyPr/>
        <a:lstStyle/>
        <a:p>
          <a:endParaRPr lang="en-AU"/>
        </a:p>
      </dgm:t>
    </dgm:pt>
    <dgm:pt modelId="{B2C9A779-271B-4E01-AAC1-11FC929AD661}" type="sibTrans" cxnId="{E413A064-E48F-4B02-AD62-378DEF9AA416}">
      <dgm:prSet/>
      <dgm:spPr/>
      <dgm:t>
        <a:bodyPr/>
        <a:lstStyle/>
        <a:p>
          <a:endParaRPr lang="en-AU"/>
        </a:p>
      </dgm:t>
    </dgm:pt>
    <dgm:pt modelId="{ABD27EC1-83CD-48E7-B78E-B0F81451D8DF}" type="pres">
      <dgm:prSet presAssocID="{42AFA696-B849-471C-9EEE-79977CE6A73C}" presName="vert0" presStyleCnt="0">
        <dgm:presLayoutVars>
          <dgm:dir/>
          <dgm:animOne val="branch"/>
          <dgm:animLvl val="lvl"/>
        </dgm:presLayoutVars>
      </dgm:prSet>
      <dgm:spPr/>
    </dgm:pt>
    <dgm:pt modelId="{C8C2D5A0-CFE4-4497-9D62-E5AC737E38A0}" type="pres">
      <dgm:prSet presAssocID="{7C42A25B-2884-479E-B2EE-70EA8A329939}" presName="thickLine" presStyleLbl="alignNode1" presStyleIdx="0" presStyleCnt="6"/>
      <dgm:spPr/>
    </dgm:pt>
    <dgm:pt modelId="{6E2FED14-0EE1-453F-ADD5-3B3376623057}" type="pres">
      <dgm:prSet presAssocID="{7C42A25B-2884-479E-B2EE-70EA8A329939}" presName="horz1" presStyleCnt="0"/>
      <dgm:spPr/>
    </dgm:pt>
    <dgm:pt modelId="{F4A612AA-B47B-4CC2-932F-F6B263D62728}" type="pres">
      <dgm:prSet presAssocID="{7C42A25B-2884-479E-B2EE-70EA8A329939}" presName="tx1" presStyleLbl="revTx" presStyleIdx="0" presStyleCnt="6"/>
      <dgm:spPr/>
    </dgm:pt>
    <dgm:pt modelId="{2DA22E92-D002-4D52-AA36-E01B35F7E02F}" type="pres">
      <dgm:prSet presAssocID="{7C42A25B-2884-479E-B2EE-70EA8A329939}" presName="vert1" presStyleCnt="0"/>
      <dgm:spPr/>
    </dgm:pt>
    <dgm:pt modelId="{6DFDA3F6-6A2F-4AC3-8AB8-D4943839487C}" type="pres">
      <dgm:prSet presAssocID="{4B35A6A3-B6E6-4575-9AF3-9483408AC07E}" presName="thickLine" presStyleLbl="alignNode1" presStyleIdx="1" presStyleCnt="6"/>
      <dgm:spPr/>
    </dgm:pt>
    <dgm:pt modelId="{083D9646-5FF1-44B6-B34E-E8A94E2A0049}" type="pres">
      <dgm:prSet presAssocID="{4B35A6A3-B6E6-4575-9AF3-9483408AC07E}" presName="horz1" presStyleCnt="0"/>
      <dgm:spPr/>
    </dgm:pt>
    <dgm:pt modelId="{881AA4B9-6D91-4A09-AEA9-68840FF905F9}" type="pres">
      <dgm:prSet presAssocID="{4B35A6A3-B6E6-4575-9AF3-9483408AC07E}" presName="tx1" presStyleLbl="revTx" presStyleIdx="1" presStyleCnt="6"/>
      <dgm:spPr/>
    </dgm:pt>
    <dgm:pt modelId="{628EA104-10AB-4E54-B7A1-5E840E5538C0}" type="pres">
      <dgm:prSet presAssocID="{4B35A6A3-B6E6-4575-9AF3-9483408AC07E}" presName="vert1" presStyleCnt="0"/>
      <dgm:spPr/>
    </dgm:pt>
    <dgm:pt modelId="{8E9E31B9-1270-4680-9A45-94C8467F0E22}" type="pres">
      <dgm:prSet presAssocID="{DCDFCA36-5EF4-4A6A-B1FD-B6D7532534DE}" presName="thickLine" presStyleLbl="alignNode1" presStyleIdx="2" presStyleCnt="6"/>
      <dgm:spPr/>
    </dgm:pt>
    <dgm:pt modelId="{1B3BCB7F-911A-4EB9-8EC7-AF6781096BDD}" type="pres">
      <dgm:prSet presAssocID="{DCDFCA36-5EF4-4A6A-B1FD-B6D7532534DE}" presName="horz1" presStyleCnt="0"/>
      <dgm:spPr/>
    </dgm:pt>
    <dgm:pt modelId="{C049BD8A-2713-4B2E-A5B4-806928DFD8AA}" type="pres">
      <dgm:prSet presAssocID="{DCDFCA36-5EF4-4A6A-B1FD-B6D7532534DE}" presName="tx1" presStyleLbl="revTx" presStyleIdx="2" presStyleCnt="6"/>
      <dgm:spPr/>
    </dgm:pt>
    <dgm:pt modelId="{66582581-B279-4297-B489-CE1A7C420CF3}" type="pres">
      <dgm:prSet presAssocID="{DCDFCA36-5EF4-4A6A-B1FD-B6D7532534DE}" presName="vert1" presStyleCnt="0"/>
      <dgm:spPr/>
    </dgm:pt>
    <dgm:pt modelId="{769A79E1-1795-4048-A192-F17C613E1D5C}" type="pres">
      <dgm:prSet presAssocID="{ABB70BA9-D400-4619-BB8A-9C964836A135}" presName="thickLine" presStyleLbl="alignNode1" presStyleIdx="3" presStyleCnt="6"/>
      <dgm:spPr/>
    </dgm:pt>
    <dgm:pt modelId="{B799F977-A7A9-4F66-A250-75932E90E576}" type="pres">
      <dgm:prSet presAssocID="{ABB70BA9-D400-4619-BB8A-9C964836A135}" presName="horz1" presStyleCnt="0"/>
      <dgm:spPr/>
    </dgm:pt>
    <dgm:pt modelId="{2269ABB8-5264-4B52-AC97-18792C7F5BDA}" type="pres">
      <dgm:prSet presAssocID="{ABB70BA9-D400-4619-BB8A-9C964836A135}" presName="tx1" presStyleLbl="revTx" presStyleIdx="3" presStyleCnt="6"/>
      <dgm:spPr/>
    </dgm:pt>
    <dgm:pt modelId="{92AD0C3D-9989-4198-886C-7C02CFF6DD7D}" type="pres">
      <dgm:prSet presAssocID="{ABB70BA9-D400-4619-BB8A-9C964836A135}" presName="vert1" presStyleCnt="0"/>
      <dgm:spPr/>
    </dgm:pt>
    <dgm:pt modelId="{9A0AE205-6B75-4BB0-8FAB-BA151BCFA909}" type="pres">
      <dgm:prSet presAssocID="{C81BCF2B-9947-4D09-B43C-74083BC2EB18}" presName="thickLine" presStyleLbl="alignNode1" presStyleIdx="4" presStyleCnt="6"/>
      <dgm:spPr/>
    </dgm:pt>
    <dgm:pt modelId="{02578824-9CB9-4269-9885-4B657BC0348F}" type="pres">
      <dgm:prSet presAssocID="{C81BCF2B-9947-4D09-B43C-74083BC2EB18}" presName="horz1" presStyleCnt="0"/>
      <dgm:spPr/>
    </dgm:pt>
    <dgm:pt modelId="{25B0FA54-0DC0-40B1-BC8F-18461D04DB83}" type="pres">
      <dgm:prSet presAssocID="{C81BCF2B-9947-4D09-B43C-74083BC2EB18}" presName="tx1" presStyleLbl="revTx" presStyleIdx="4" presStyleCnt="6"/>
      <dgm:spPr/>
    </dgm:pt>
    <dgm:pt modelId="{91592A53-57DB-4423-8DF5-99A3E1EF3C0D}" type="pres">
      <dgm:prSet presAssocID="{C81BCF2B-9947-4D09-B43C-74083BC2EB18}" presName="vert1" presStyleCnt="0"/>
      <dgm:spPr/>
    </dgm:pt>
    <dgm:pt modelId="{D5AFC343-ADBC-4CB0-BFFA-5B7AA558A24B}" type="pres">
      <dgm:prSet presAssocID="{922BE0D8-5DBF-4A30-8C00-BFCA1AE316CA}" presName="thickLine" presStyleLbl="alignNode1" presStyleIdx="5" presStyleCnt="6"/>
      <dgm:spPr/>
    </dgm:pt>
    <dgm:pt modelId="{91D9F76D-7BC3-4849-A8F5-58E6874DF786}" type="pres">
      <dgm:prSet presAssocID="{922BE0D8-5DBF-4A30-8C00-BFCA1AE316CA}" presName="horz1" presStyleCnt="0"/>
      <dgm:spPr/>
    </dgm:pt>
    <dgm:pt modelId="{F67A8538-489D-4A1C-A696-824907052F56}" type="pres">
      <dgm:prSet presAssocID="{922BE0D8-5DBF-4A30-8C00-BFCA1AE316CA}" presName="tx1" presStyleLbl="revTx" presStyleIdx="5" presStyleCnt="6"/>
      <dgm:spPr/>
    </dgm:pt>
    <dgm:pt modelId="{E3E448CF-D44B-4A95-B63B-A9A09441B6A5}" type="pres">
      <dgm:prSet presAssocID="{922BE0D8-5DBF-4A30-8C00-BFCA1AE316CA}" presName="vert1" presStyleCnt="0"/>
      <dgm:spPr/>
    </dgm:pt>
  </dgm:ptLst>
  <dgm:cxnLst>
    <dgm:cxn modelId="{37E3EE0A-004A-4739-A577-8A8442C367FC}" srcId="{42AFA696-B849-471C-9EEE-79977CE6A73C}" destId="{4B35A6A3-B6E6-4575-9AF3-9483408AC07E}" srcOrd="1" destOrd="0" parTransId="{443A9227-F785-4E58-AA95-C4E899793D6D}" sibTransId="{D546CE54-0B1F-4CDA-AFCA-51AA74082ECB}"/>
    <dgm:cxn modelId="{AFE23D23-DBF9-4FBF-89E4-E0A4F1488044}" type="presOf" srcId="{42AFA696-B849-471C-9EEE-79977CE6A73C}" destId="{ABD27EC1-83CD-48E7-B78E-B0F81451D8DF}" srcOrd="0" destOrd="0" presId="urn:microsoft.com/office/officeart/2008/layout/LinedList"/>
    <dgm:cxn modelId="{82F37837-1CED-4BA0-8972-2B9C898F35D8}" type="presOf" srcId="{C81BCF2B-9947-4D09-B43C-74083BC2EB18}" destId="{25B0FA54-0DC0-40B1-BC8F-18461D04DB83}" srcOrd="0" destOrd="0" presId="urn:microsoft.com/office/officeart/2008/layout/LinedList"/>
    <dgm:cxn modelId="{E413A064-E48F-4B02-AD62-378DEF9AA416}" srcId="{42AFA696-B849-471C-9EEE-79977CE6A73C}" destId="{ABB70BA9-D400-4619-BB8A-9C964836A135}" srcOrd="3" destOrd="0" parTransId="{7CBA4CED-0541-4911-9601-55083CE57285}" sibTransId="{B2C9A779-271B-4E01-AAC1-11FC929AD661}"/>
    <dgm:cxn modelId="{FC49154F-3E43-4D34-8994-3E3F1D684218}" type="presOf" srcId="{922BE0D8-5DBF-4A30-8C00-BFCA1AE316CA}" destId="{F67A8538-489D-4A1C-A696-824907052F56}" srcOrd="0" destOrd="0" presId="urn:microsoft.com/office/officeart/2008/layout/LinedList"/>
    <dgm:cxn modelId="{BD794871-5E91-4E64-B4BD-4C22134D5842}" srcId="{42AFA696-B849-471C-9EEE-79977CE6A73C}" destId="{C81BCF2B-9947-4D09-B43C-74083BC2EB18}" srcOrd="4" destOrd="0" parTransId="{FC374E4C-F17A-43C6-916B-9E4838BC693D}" sibTransId="{485C8B56-309E-4906-AEFB-3C237E3D770A}"/>
    <dgm:cxn modelId="{14883852-67A1-49EF-AE1C-D660103770AC}" srcId="{42AFA696-B849-471C-9EEE-79977CE6A73C}" destId="{DCDFCA36-5EF4-4A6A-B1FD-B6D7532534DE}" srcOrd="2" destOrd="0" parTransId="{071AA167-ED7A-47F0-AEC8-2A0E3D25AE77}" sibTransId="{031AB2EF-8887-4A36-8409-75EDB953F056}"/>
    <dgm:cxn modelId="{C1127A52-E7BA-41F4-95C6-97CF978365C5}" type="presOf" srcId="{DCDFCA36-5EF4-4A6A-B1FD-B6D7532534DE}" destId="{C049BD8A-2713-4B2E-A5B4-806928DFD8AA}" srcOrd="0" destOrd="0" presId="urn:microsoft.com/office/officeart/2008/layout/LinedList"/>
    <dgm:cxn modelId="{E694CA78-FABA-41D3-A9FC-5DBCF53DC91C}" type="presOf" srcId="{4B35A6A3-B6E6-4575-9AF3-9483408AC07E}" destId="{881AA4B9-6D91-4A09-AEA9-68840FF905F9}" srcOrd="0" destOrd="0" presId="urn:microsoft.com/office/officeart/2008/layout/LinedList"/>
    <dgm:cxn modelId="{8DBA5698-1277-4621-BB08-9EF9A193721C}" srcId="{42AFA696-B849-471C-9EEE-79977CE6A73C}" destId="{922BE0D8-5DBF-4A30-8C00-BFCA1AE316CA}" srcOrd="5" destOrd="0" parTransId="{33DB712C-9DF3-4E02-8828-CF31299D937F}" sibTransId="{6A50225A-79C4-4604-9192-6BF7C596D27F}"/>
    <dgm:cxn modelId="{8BE246D2-4F67-4FE6-AFE3-4E664715036D}" srcId="{42AFA696-B849-471C-9EEE-79977CE6A73C}" destId="{7C42A25B-2884-479E-B2EE-70EA8A329939}" srcOrd="0" destOrd="0" parTransId="{D1EA2E10-D014-43EE-AAFB-787841FDF324}" sibTransId="{A6BEE734-601F-4107-AE25-7F0775C40220}"/>
    <dgm:cxn modelId="{198EBED9-3B8C-4577-81BF-AB30A96079A4}" type="presOf" srcId="{7C42A25B-2884-479E-B2EE-70EA8A329939}" destId="{F4A612AA-B47B-4CC2-932F-F6B263D62728}" srcOrd="0" destOrd="0" presId="urn:microsoft.com/office/officeart/2008/layout/LinedList"/>
    <dgm:cxn modelId="{6C8A25F9-6B3E-4F55-8CC6-ED309938CD05}" type="presOf" srcId="{ABB70BA9-D400-4619-BB8A-9C964836A135}" destId="{2269ABB8-5264-4B52-AC97-18792C7F5BDA}" srcOrd="0" destOrd="0" presId="urn:microsoft.com/office/officeart/2008/layout/LinedList"/>
    <dgm:cxn modelId="{149FBB39-CAF2-4E3A-A48D-73426155AFC4}" type="presParOf" srcId="{ABD27EC1-83CD-48E7-B78E-B0F81451D8DF}" destId="{C8C2D5A0-CFE4-4497-9D62-E5AC737E38A0}" srcOrd="0" destOrd="0" presId="urn:microsoft.com/office/officeart/2008/layout/LinedList"/>
    <dgm:cxn modelId="{5810DDC6-886E-4814-A62A-DFBA69A7EECC}" type="presParOf" srcId="{ABD27EC1-83CD-48E7-B78E-B0F81451D8DF}" destId="{6E2FED14-0EE1-453F-ADD5-3B3376623057}" srcOrd="1" destOrd="0" presId="urn:microsoft.com/office/officeart/2008/layout/LinedList"/>
    <dgm:cxn modelId="{417B6809-486F-4F1A-9BE2-7DA017C2C03B}" type="presParOf" srcId="{6E2FED14-0EE1-453F-ADD5-3B3376623057}" destId="{F4A612AA-B47B-4CC2-932F-F6B263D62728}" srcOrd="0" destOrd="0" presId="urn:microsoft.com/office/officeart/2008/layout/LinedList"/>
    <dgm:cxn modelId="{9445D478-CED2-4FB6-8840-724C6AAE6F02}" type="presParOf" srcId="{6E2FED14-0EE1-453F-ADD5-3B3376623057}" destId="{2DA22E92-D002-4D52-AA36-E01B35F7E02F}" srcOrd="1" destOrd="0" presId="urn:microsoft.com/office/officeart/2008/layout/LinedList"/>
    <dgm:cxn modelId="{A9C616F1-BA71-4C6B-A06D-106097C33991}" type="presParOf" srcId="{ABD27EC1-83CD-48E7-B78E-B0F81451D8DF}" destId="{6DFDA3F6-6A2F-4AC3-8AB8-D4943839487C}" srcOrd="2" destOrd="0" presId="urn:microsoft.com/office/officeart/2008/layout/LinedList"/>
    <dgm:cxn modelId="{13C03A0C-5E52-4C62-BDC3-0D82B4C273BF}" type="presParOf" srcId="{ABD27EC1-83CD-48E7-B78E-B0F81451D8DF}" destId="{083D9646-5FF1-44B6-B34E-E8A94E2A0049}" srcOrd="3" destOrd="0" presId="urn:microsoft.com/office/officeart/2008/layout/LinedList"/>
    <dgm:cxn modelId="{367FBC0B-4FE9-43AA-B948-030C30DBFAFE}" type="presParOf" srcId="{083D9646-5FF1-44B6-B34E-E8A94E2A0049}" destId="{881AA4B9-6D91-4A09-AEA9-68840FF905F9}" srcOrd="0" destOrd="0" presId="urn:microsoft.com/office/officeart/2008/layout/LinedList"/>
    <dgm:cxn modelId="{D38C0381-B842-4EA6-8269-1DAADA12DD97}" type="presParOf" srcId="{083D9646-5FF1-44B6-B34E-E8A94E2A0049}" destId="{628EA104-10AB-4E54-B7A1-5E840E5538C0}" srcOrd="1" destOrd="0" presId="urn:microsoft.com/office/officeart/2008/layout/LinedList"/>
    <dgm:cxn modelId="{1C32ABFB-5393-4EF2-A814-60E18845B3E5}" type="presParOf" srcId="{ABD27EC1-83CD-48E7-B78E-B0F81451D8DF}" destId="{8E9E31B9-1270-4680-9A45-94C8467F0E22}" srcOrd="4" destOrd="0" presId="urn:microsoft.com/office/officeart/2008/layout/LinedList"/>
    <dgm:cxn modelId="{4FA098B0-36E8-4253-9CDE-A1D4DFA7DD9E}" type="presParOf" srcId="{ABD27EC1-83CD-48E7-B78E-B0F81451D8DF}" destId="{1B3BCB7F-911A-4EB9-8EC7-AF6781096BDD}" srcOrd="5" destOrd="0" presId="urn:microsoft.com/office/officeart/2008/layout/LinedList"/>
    <dgm:cxn modelId="{E8CA977C-048C-477C-AA52-032F4F81702A}" type="presParOf" srcId="{1B3BCB7F-911A-4EB9-8EC7-AF6781096BDD}" destId="{C049BD8A-2713-4B2E-A5B4-806928DFD8AA}" srcOrd="0" destOrd="0" presId="urn:microsoft.com/office/officeart/2008/layout/LinedList"/>
    <dgm:cxn modelId="{4F6A51FC-6574-4EA2-A1F9-2BE402BEB122}" type="presParOf" srcId="{1B3BCB7F-911A-4EB9-8EC7-AF6781096BDD}" destId="{66582581-B279-4297-B489-CE1A7C420CF3}" srcOrd="1" destOrd="0" presId="urn:microsoft.com/office/officeart/2008/layout/LinedList"/>
    <dgm:cxn modelId="{AC6C620E-687D-4F9F-BF25-3C92978F145D}" type="presParOf" srcId="{ABD27EC1-83CD-48E7-B78E-B0F81451D8DF}" destId="{769A79E1-1795-4048-A192-F17C613E1D5C}" srcOrd="6" destOrd="0" presId="urn:microsoft.com/office/officeart/2008/layout/LinedList"/>
    <dgm:cxn modelId="{C2A08550-A02E-4C6D-9E66-74B9EAD57238}" type="presParOf" srcId="{ABD27EC1-83CD-48E7-B78E-B0F81451D8DF}" destId="{B799F977-A7A9-4F66-A250-75932E90E576}" srcOrd="7" destOrd="0" presId="urn:microsoft.com/office/officeart/2008/layout/LinedList"/>
    <dgm:cxn modelId="{AC205EE1-90AE-4C65-A986-3400795FE1FF}" type="presParOf" srcId="{B799F977-A7A9-4F66-A250-75932E90E576}" destId="{2269ABB8-5264-4B52-AC97-18792C7F5BDA}" srcOrd="0" destOrd="0" presId="urn:microsoft.com/office/officeart/2008/layout/LinedList"/>
    <dgm:cxn modelId="{DBC63F89-1B5B-4E25-B45B-94AE73AB9AE5}" type="presParOf" srcId="{B799F977-A7A9-4F66-A250-75932E90E576}" destId="{92AD0C3D-9989-4198-886C-7C02CFF6DD7D}" srcOrd="1" destOrd="0" presId="urn:microsoft.com/office/officeart/2008/layout/LinedList"/>
    <dgm:cxn modelId="{49212CA7-6C62-44BB-BCA1-7906D299259D}" type="presParOf" srcId="{ABD27EC1-83CD-48E7-B78E-B0F81451D8DF}" destId="{9A0AE205-6B75-4BB0-8FAB-BA151BCFA909}" srcOrd="8" destOrd="0" presId="urn:microsoft.com/office/officeart/2008/layout/LinedList"/>
    <dgm:cxn modelId="{EEE485EA-5E73-4C5F-8310-F472D9ACB5C0}" type="presParOf" srcId="{ABD27EC1-83CD-48E7-B78E-B0F81451D8DF}" destId="{02578824-9CB9-4269-9885-4B657BC0348F}" srcOrd="9" destOrd="0" presId="urn:microsoft.com/office/officeart/2008/layout/LinedList"/>
    <dgm:cxn modelId="{F00DE22B-5444-4AB5-AF1D-3C6F3EE87557}" type="presParOf" srcId="{02578824-9CB9-4269-9885-4B657BC0348F}" destId="{25B0FA54-0DC0-40B1-BC8F-18461D04DB83}" srcOrd="0" destOrd="0" presId="urn:microsoft.com/office/officeart/2008/layout/LinedList"/>
    <dgm:cxn modelId="{8F51E00A-0AEB-46B0-8D43-074B37176F9F}" type="presParOf" srcId="{02578824-9CB9-4269-9885-4B657BC0348F}" destId="{91592A53-57DB-4423-8DF5-99A3E1EF3C0D}" srcOrd="1" destOrd="0" presId="urn:microsoft.com/office/officeart/2008/layout/LinedList"/>
    <dgm:cxn modelId="{1045DE43-1004-4716-849D-D14952CCE1B0}" type="presParOf" srcId="{ABD27EC1-83CD-48E7-B78E-B0F81451D8DF}" destId="{D5AFC343-ADBC-4CB0-BFFA-5B7AA558A24B}" srcOrd="10" destOrd="0" presId="urn:microsoft.com/office/officeart/2008/layout/LinedList"/>
    <dgm:cxn modelId="{CB84B22B-2E01-44AF-A28D-88DF78AB964E}" type="presParOf" srcId="{ABD27EC1-83CD-48E7-B78E-B0F81451D8DF}" destId="{91D9F76D-7BC3-4849-A8F5-58E6874DF786}" srcOrd="11" destOrd="0" presId="urn:microsoft.com/office/officeart/2008/layout/LinedList"/>
    <dgm:cxn modelId="{8E8E9273-E432-4B7F-95B5-7C1B5F92825B}" type="presParOf" srcId="{91D9F76D-7BC3-4849-A8F5-58E6874DF786}" destId="{F67A8538-489D-4A1C-A696-824907052F56}" srcOrd="0" destOrd="0" presId="urn:microsoft.com/office/officeart/2008/layout/LinedList"/>
    <dgm:cxn modelId="{4FFF61E7-0310-418D-B5FE-DE76F8855F8F}" type="presParOf" srcId="{91D9F76D-7BC3-4849-A8F5-58E6874DF786}" destId="{E3E448CF-D44B-4A95-B63B-A9A09441B6A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14F871-7E58-4A38-9161-C56C5B9D27B6}"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4C92A509-AC7B-488B-AB4D-EB3995031239}">
      <dgm:prSet/>
      <dgm:spPr/>
      <dgm:t>
        <a:bodyPr/>
        <a:lstStyle/>
        <a:p>
          <a:r>
            <a:rPr lang="en-AU"/>
            <a:t>Not everyone should be doing </a:t>
          </a:r>
          <a:r>
            <a:rPr lang="en-AU" b="1" i="1"/>
            <a:t>pre</a:t>
          </a:r>
          <a:r>
            <a:rPr lang="en-AU"/>
            <a:t>finement sessions, but this team needed them.</a:t>
          </a:r>
          <a:endParaRPr lang="en-US"/>
        </a:p>
      </dgm:t>
    </dgm:pt>
    <dgm:pt modelId="{96E33AA0-539C-40DD-9D10-2B002325A7AA}" type="parTrans" cxnId="{D8044C40-E6E2-40FC-848E-FA49DE6D541C}">
      <dgm:prSet/>
      <dgm:spPr/>
      <dgm:t>
        <a:bodyPr/>
        <a:lstStyle/>
        <a:p>
          <a:endParaRPr lang="en-US"/>
        </a:p>
      </dgm:t>
    </dgm:pt>
    <dgm:pt modelId="{51691322-4C2D-459C-A9DE-C4E2FDEE9A4C}" type="sibTrans" cxnId="{D8044C40-E6E2-40FC-848E-FA49DE6D541C}">
      <dgm:prSet/>
      <dgm:spPr/>
      <dgm:t>
        <a:bodyPr/>
        <a:lstStyle/>
        <a:p>
          <a:endParaRPr lang="en-US"/>
        </a:p>
      </dgm:t>
    </dgm:pt>
    <dgm:pt modelId="{5CE72A41-5A2D-4B24-9E93-BA447F8F5C55}">
      <dgm:prSet/>
      <dgm:spPr/>
      <dgm:t>
        <a:bodyPr/>
        <a:lstStyle/>
        <a:p>
          <a:r>
            <a:rPr lang="en-AU"/>
            <a:t>Over time, the BA learned how the rest of the team liked to ingest work, and they weren’t necessary anymore.</a:t>
          </a:r>
          <a:endParaRPr lang="en-US"/>
        </a:p>
      </dgm:t>
    </dgm:pt>
    <dgm:pt modelId="{659534FC-12F1-48D1-8C86-4FBB839906FA}" type="parTrans" cxnId="{243DC3CB-5BE2-4334-9064-E4D585CFA500}">
      <dgm:prSet/>
      <dgm:spPr/>
      <dgm:t>
        <a:bodyPr/>
        <a:lstStyle/>
        <a:p>
          <a:endParaRPr lang="en-US"/>
        </a:p>
      </dgm:t>
    </dgm:pt>
    <dgm:pt modelId="{06362410-E4C1-4006-B6B0-1B7CAA042E04}" type="sibTrans" cxnId="{243DC3CB-5BE2-4334-9064-E4D585CFA500}">
      <dgm:prSet/>
      <dgm:spPr/>
      <dgm:t>
        <a:bodyPr/>
        <a:lstStyle/>
        <a:p>
          <a:endParaRPr lang="en-US"/>
        </a:p>
      </dgm:t>
    </dgm:pt>
    <dgm:pt modelId="{217268AD-950E-4242-85FC-B2D129D0C77F}">
      <dgm:prSet/>
      <dgm:spPr/>
      <dgm:t>
        <a:bodyPr/>
        <a:lstStyle/>
        <a:p>
          <a:r>
            <a:rPr lang="en-AU"/>
            <a:t>When they were no longer adding value, they were dropped.</a:t>
          </a:r>
          <a:endParaRPr lang="en-US"/>
        </a:p>
      </dgm:t>
    </dgm:pt>
    <dgm:pt modelId="{C6824E93-A0F7-4523-9B10-D1239CD2BA38}" type="parTrans" cxnId="{1C0B4F11-134B-4332-A2E3-51FD5947EF25}">
      <dgm:prSet/>
      <dgm:spPr/>
      <dgm:t>
        <a:bodyPr/>
        <a:lstStyle/>
        <a:p>
          <a:endParaRPr lang="en-US"/>
        </a:p>
      </dgm:t>
    </dgm:pt>
    <dgm:pt modelId="{74014344-F8A1-4A00-9CE9-24C7625D93C5}" type="sibTrans" cxnId="{1C0B4F11-134B-4332-A2E3-51FD5947EF25}">
      <dgm:prSet/>
      <dgm:spPr/>
      <dgm:t>
        <a:bodyPr/>
        <a:lstStyle/>
        <a:p>
          <a:endParaRPr lang="en-US"/>
        </a:p>
      </dgm:t>
    </dgm:pt>
    <dgm:pt modelId="{F0E07D27-A46C-40BD-9863-5A2D1CCF3ADF}" type="pres">
      <dgm:prSet presAssocID="{AB14F871-7E58-4A38-9161-C56C5B9D27B6}" presName="vert0" presStyleCnt="0">
        <dgm:presLayoutVars>
          <dgm:dir/>
          <dgm:animOne val="branch"/>
          <dgm:animLvl val="lvl"/>
        </dgm:presLayoutVars>
      </dgm:prSet>
      <dgm:spPr/>
    </dgm:pt>
    <dgm:pt modelId="{AA9EDBC2-DB1D-4A29-ADD6-2364F3B82470}" type="pres">
      <dgm:prSet presAssocID="{4C92A509-AC7B-488B-AB4D-EB3995031239}" presName="thickLine" presStyleLbl="alignNode1" presStyleIdx="0" presStyleCnt="3"/>
      <dgm:spPr/>
    </dgm:pt>
    <dgm:pt modelId="{CD70C0EF-D99E-4AA3-A1B8-E12571C11EDC}" type="pres">
      <dgm:prSet presAssocID="{4C92A509-AC7B-488B-AB4D-EB3995031239}" presName="horz1" presStyleCnt="0"/>
      <dgm:spPr/>
    </dgm:pt>
    <dgm:pt modelId="{02A9323B-D51F-4955-999E-D1D5ACE565CB}" type="pres">
      <dgm:prSet presAssocID="{4C92A509-AC7B-488B-AB4D-EB3995031239}" presName="tx1" presStyleLbl="revTx" presStyleIdx="0" presStyleCnt="3"/>
      <dgm:spPr/>
    </dgm:pt>
    <dgm:pt modelId="{1A913F81-53C9-4FE6-A81F-F943D3D2EA8E}" type="pres">
      <dgm:prSet presAssocID="{4C92A509-AC7B-488B-AB4D-EB3995031239}" presName="vert1" presStyleCnt="0"/>
      <dgm:spPr/>
    </dgm:pt>
    <dgm:pt modelId="{56E8CA58-BA21-4497-BBB4-AB17E896621F}" type="pres">
      <dgm:prSet presAssocID="{5CE72A41-5A2D-4B24-9E93-BA447F8F5C55}" presName="thickLine" presStyleLbl="alignNode1" presStyleIdx="1" presStyleCnt="3"/>
      <dgm:spPr/>
    </dgm:pt>
    <dgm:pt modelId="{D2D5981C-5B70-4161-8347-E9967E88161C}" type="pres">
      <dgm:prSet presAssocID="{5CE72A41-5A2D-4B24-9E93-BA447F8F5C55}" presName="horz1" presStyleCnt="0"/>
      <dgm:spPr/>
    </dgm:pt>
    <dgm:pt modelId="{B094114A-08F3-4C9E-BD4F-AE45E052D098}" type="pres">
      <dgm:prSet presAssocID="{5CE72A41-5A2D-4B24-9E93-BA447F8F5C55}" presName="tx1" presStyleLbl="revTx" presStyleIdx="1" presStyleCnt="3"/>
      <dgm:spPr/>
    </dgm:pt>
    <dgm:pt modelId="{A27C5D43-A251-4434-A36F-7C9947534A0A}" type="pres">
      <dgm:prSet presAssocID="{5CE72A41-5A2D-4B24-9E93-BA447F8F5C55}" presName="vert1" presStyleCnt="0"/>
      <dgm:spPr/>
    </dgm:pt>
    <dgm:pt modelId="{1BCC45C4-AB0E-4473-AB1F-94DB8CB918B1}" type="pres">
      <dgm:prSet presAssocID="{217268AD-950E-4242-85FC-B2D129D0C77F}" presName="thickLine" presStyleLbl="alignNode1" presStyleIdx="2" presStyleCnt="3"/>
      <dgm:spPr/>
    </dgm:pt>
    <dgm:pt modelId="{A11A8C03-99A2-494D-AFEC-65E53C17D869}" type="pres">
      <dgm:prSet presAssocID="{217268AD-950E-4242-85FC-B2D129D0C77F}" presName="horz1" presStyleCnt="0"/>
      <dgm:spPr/>
    </dgm:pt>
    <dgm:pt modelId="{3A125174-546E-4690-9FC3-FA3D9F3BA9DE}" type="pres">
      <dgm:prSet presAssocID="{217268AD-950E-4242-85FC-B2D129D0C77F}" presName="tx1" presStyleLbl="revTx" presStyleIdx="2" presStyleCnt="3"/>
      <dgm:spPr/>
    </dgm:pt>
    <dgm:pt modelId="{39BD8396-E97A-4B72-86FC-27DF08C769EF}" type="pres">
      <dgm:prSet presAssocID="{217268AD-950E-4242-85FC-B2D129D0C77F}" presName="vert1" presStyleCnt="0"/>
      <dgm:spPr/>
    </dgm:pt>
  </dgm:ptLst>
  <dgm:cxnLst>
    <dgm:cxn modelId="{1C0B4F11-134B-4332-A2E3-51FD5947EF25}" srcId="{AB14F871-7E58-4A38-9161-C56C5B9D27B6}" destId="{217268AD-950E-4242-85FC-B2D129D0C77F}" srcOrd="2" destOrd="0" parTransId="{C6824E93-A0F7-4523-9B10-D1239CD2BA38}" sibTransId="{74014344-F8A1-4A00-9CE9-24C7625D93C5}"/>
    <dgm:cxn modelId="{D8044C40-E6E2-40FC-848E-FA49DE6D541C}" srcId="{AB14F871-7E58-4A38-9161-C56C5B9D27B6}" destId="{4C92A509-AC7B-488B-AB4D-EB3995031239}" srcOrd="0" destOrd="0" parTransId="{96E33AA0-539C-40DD-9D10-2B002325A7AA}" sibTransId="{51691322-4C2D-459C-A9DE-C4E2FDEE9A4C}"/>
    <dgm:cxn modelId="{4CD36746-F0D4-4A1A-AC4C-C4BA30102B5C}" type="presOf" srcId="{4C92A509-AC7B-488B-AB4D-EB3995031239}" destId="{02A9323B-D51F-4955-999E-D1D5ACE565CB}" srcOrd="0" destOrd="0" presId="urn:microsoft.com/office/officeart/2008/layout/LinedList"/>
    <dgm:cxn modelId="{64E8FE73-3180-442D-92C6-33EC411D92F3}" type="presOf" srcId="{5CE72A41-5A2D-4B24-9E93-BA447F8F5C55}" destId="{B094114A-08F3-4C9E-BD4F-AE45E052D098}" srcOrd="0" destOrd="0" presId="urn:microsoft.com/office/officeart/2008/layout/LinedList"/>
    <dgm:cxn modelId="{421D95C0-F25B-45F3-941F-1C3751C842F0}" type="presOf" srcId="{AB14F871-7E58-4A38-9161-C56C5B9D27B6}" destId="{F0E07D27-A46C-40BD-9863-5A2D1CCF3ADF}" srcOrd="0" destOrd="0" presId="urn:microsoft.com/office/officeart/2008/layout/LinedList"/>
    <dgm:cxn modelId="{243DC3CB-5BE2-4334-9064-E4D585CFA500}" srcId="{AB14F871-7E58-4A38-9161-C56C5B9D27B6}" destId="{5CE72A41-5A2D-4B24-9E93-BA447F8F5C55}" srcOrd="1" destOrd="0" parTransId="{659534FC-12F1-48D1-8C86-4FBB839906FA}" sibTransId="{06362410-E4C1-4006-B6B0-1B7CAA042E04}"/>
    <dgm:cxn modelId="{2FA7EEFC-7898-48B5-88EC-A19A2880CC49}" type="presOf" srcId="{217268AD-950E-4242-85FC-B2D129D0C77F}" destId="{3A125174-546E-4690-9FC3-FA3D9F3BA9DE}" srcOrd="0" destOrd="0" presId="urn:microsoft.com/office/officeart/2008/layout/LinedList"/>
    <dgm:cxn modelId="{14D65428-8A0D-4F70-A9A3-D2631FE922DE}" type="presParOf" srcId="{F0E07D27-A46C-40BD-9863-5A2D1CCF3ADF}" destId="{AA9EDBC2-DB1D-4A29-ADD6-2364F3B82470}" srcOrd="0" destOrd="0" presId="urn:microsoft.com/office/officeart/2008/layout/LinedList"/>
    <dgm:cxn modelId="{C58B5390-2B69-4139-9CCE-F3845B3894B1}" type="presParOf" srcId="{F0E07D27-A46C-40BD-9863-5A2D1CCF3ADF}" destId="{CD70C0EF-D99E-4AA3-A1B8-E12571C11EDC}" srcOrd="1" destOrd="0" presId="urn:microsoft.com/office/officeart/2008/layout/LinedList"/>
    <dgm:cxn modelId="{A2549E6E-FF74-4DA6-83FE-A1FCCA794048}" type="presParOf" srcId="{CD70C0EF-D99E-4AA3-A1B8-E12571C11EDC}" destId="{02A9323B-D51F-4955-999E-D1D5ACE565CB}" srcOrd="0" destOrd="0" presId="urn:microsoft.com/office/officeart/2008/layout/LinedList"/>
    <dgm:cxn modelId="{9947BD65-6E7E-4B8B-86F5-507416111965}" type="presParOf" srcId="{CD70C0EF-D99E-4AA3-A1B8-E12571C11EDC}" destId="{1A913F81-53C9-4FE6-A81F-F943D3D2EA8E}" srcOrd="1" destOrd="0" presId="urn:microsoft.com/office/officeart/2008/layout/LinedList"/>
    <dgm:cxn modelId="{EBB7FB65-3C70-4689-A1DD-953E5DF96A03}" type="presParOf" srcId="{F0E07D27-A46C-40BD-9863-5A2D1CCF3ADF}" destId="{56E8CA58-BA21-4497-BBB4-AB17E896621F}" srcOrd="2" destOrd="0" presId="urn:microsoft.com/office/officeart/2008/layout/LinedList"/>
    <dgm:cxn modelId="{516BEDCB-039B-4D5A-8BD9-B16B47FF4E3B}" type="presParOf" srcId="{F0E07D27-A46C-40BD-9863-5A2D1CCF3ADF}" destId="{D2D5981C-5B70-4161-8347-E9967E88161C}" srcOrd="3" destOrd="0" presId="urn:microsoft.com/office/officeart/2008/layout/LinedList"/>
    <dgm:cxn modelId="{021C768E-820E-468E-B403-C93B8EEA1EC9}" type="presParOf" srcId="{D2D5981C-5B70-4161-8347-E9967E88161C}" destId="{B094114A-08F3-4C9E-BD4F-AE45E052D098}" srcOrd="0" destOrd="0" presId="urn:microsoft.com/office/officeart/2008/layout/LinedList"/>
    <dgm:cxn modelId="{433ADD68-3CE3-40B5-B1D2-4749AEA81AC5}" type="presParOf" srcId="{D2D5981C-5B70-4161-8347-E9967E88161C}" destId="{A27C5D43-A251-4434-A36F-7C9947534A0A}" srcOrd="1" destOrd="0" presId="urn:microsoft.com/office/officeart/2008/layout/LinedList"/>
    <dgm:cxn modelId="{6165BEFE-4531-40F0-8D9C-300A1BA155ED}" type="presParOf" srcId="{F0E07D27-A46C-40BD-9863-5A2D1CCF3ADF}" destId="{1BCC45C4-AB0E-4473-AB1F-94DB8CB918B1}" srcOrd="4" destOrd="0" presId="urn:microsoft.com/office/officeart/2008/layout/LinedList"/>
    <dgm:cxn modelId="{6EC199D3-100A-4206-BD11-FA3B8F16CAA9}" type="presParOf" srcId="{F0E07D27-A46C-40BD-9863-5A2D1CCF3ADF}" destId="{A11A8C03-99A2-494D-AFEC-65E53C17D869}" srcOrd="5" destOrd="0" presId="urn:microsoft.com/office/officeart/2008/layout/LinedList"/>
    <dgm:cxn modelId="{765A92D9-A1FF-4BF5-AFE3-0082B1A9E2ED}" type="presParOf" srcId="{A11A8C03-99A2-494D-AFEC-65E53C17D869}" destId="{3A125174-546E-4690-9FC3-FA3D9F3BA9DE}" srcOrd="0" destOrd="0" presId="urn:microsoft.com/office/officeart/2008/layout/LinedList"/>
    <dgm:cxn modelId="{D64D21A4-DC92-4957-B583-90864FA70F00}" type="presParOf" srcId="{A11A8C03-99A2-494D-AFEC-65E53C17D869}" destId="{39BD8396-E97A-4B72-86FC-27DF08C769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2F8C28-D911-4247-ADEA-02A1775CDB76}"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DF69043E-B458-44C8-8D57-60960F22945F}">
      <dgm:prSet/>
      <dgm:spPr/>
      <dgm:t>
        <a:bodyPr/>
        <a:lstStyle/>
        <a:p>
          <a:r>
            <a:rPr lang="en-AU"/>
            <a:t>One alternative is no-estimates, but hard to get right.</a:t>
          </a:r>
          <a:endParaRPr lang="en-US"/>
        </a:p>
      </dgm:t>
    </dgm:pt>
    <dgm:pt modelId="{95207A13-BDAC-4AC9-A2F0-4278699FBCC4}" type="parTrans" cxnId="{C0D995F4-D0F5-498D-8B6E-769428D28933}">
      <dgm:prSet/>
      <dgm:spPr/>
      <dgm:t>
        <a:bodyPr/>
        <a:lstStyle/>
        <a:p>
          <a:endParaRPr lang="en-US"/>
        </a:p>
      </dgm:t>
    </dgm:pt>
    <dgm:pt modelId="{72A76E39-DED9-46AA-AF54-A2BA92DF936C}" type="sibTrans" cxnId="{C0D995F4-D0F5-498D-8B6E-769428D28933}">
      <dgm:prSet/>
      <dgm:spPr/>
      <dgm:t>
        <a:bodyPr/>
        <a:lstStyle/>
        <a:p>
          <a:endParaRPr lang="en-US"/>
        </a:p>
      </dgm:t>
    </dgm:pt>
    <dgm:pt modelId="{AE1FD69D-211A-42DE-9B53-9D4BFDB515BF}">
      <dgm:prSet/>
      <dgm:spPr/>
      <dgm:t>
        <a:bodyPr/>
        <a:lstStyle/>
        <a:p>
          <a:r>
            <a:rPr lang="en-AU"/>
            <a:t>Another is to make one person do all estimates, but you lose diversity of thought.</a:t>
          </a:r>
          <a:endParaRPr lang="en-US"/>
        </a:p>
      </dgm:t>
    </dgm:pt>
    <dgm:pt modelId="{B32F9451-A23A-4A20-9FD4-6F887068BA5E}" type="parTrans" cxnId="{971C4046-B07C-494E-AD06-15FDF87C55AC}">
      <dgm:prSet/>
      <dgm:spPr/>
      <dgm:t>
        <a:bodyPr/>
        <a:lstStyle/>
        <a:p>
          <a:endParaRPr lang="en-US"/>
        </a:p>
      </dgm:t>
    </dgm:pt>
    <dgm:pt modelId="{A5FFC953-7208-434D-8574-181878ED00F1}" type="sibTrans" cxnId="{971C4046-B07C-494E-AD06-15FDF87C55AC}">
      <dgm:prSet/>
      <dgm:spPr/>
      <dgm:t>
        <a:bodyPr/>
        <a:lstStyle/>
        <a:p>
          <a:endParaRPr lang="en-US"/>
        </a:p>
      </dgm:t>
    </dgm:pt>
    <dgm:pt modelId="{CF495070-ED9E-475D-981B-B0A8D17AE4E4}">
      <dgm:prSet/>
      <dgm:spPr/>
      <dgm:t>
        <a:bodyPr/>
        <a:lstStyle/>
        <a:p>
          <a:r>
            <a:rPr lang="en-AU"/>
            <a:t>This approach to planning poker is now what I generally advocate for all teams that are doing it.</a:t>
          </a:r>
          <a:endParaRPr lang="en-US"/>
        </a:p>
      </dgm:t>
    </dgm:pt>
    <dgm:pt modelId="{122A9B47-6F1B-49A8-970C-82BA307D3A3E}" type="parTrans" cxnId="{DBBF97C2-61D9-4567-AEC8-53A6DB8D4148}">
      <dgm:prSet/>
      <dgm:spPr/>
      <dgm:t>
        <a:bodyPr/>
        <a:lstStyle/>
        <a:p>
          <a:endParaRPr lang="en-US"/>
        </a:p>
      </dgm:t>
    </dgm:pt>
    <dgm:pt modelId="{BA7E00AD-A37B-4375-A839-EE34E6094273}" type="sibTrans" cxnId="{DBBF97C2-61D9-4567-AEC8-53A6DB8D4148}">
      <dgm:prSet/>
      <dgm:spPr/>
      <dgm:t>
        <a:bodyPr/>
        <a:lstStyle/>
        <a:p>
          <a:endParaRPr lang="en-US"/>
        </a:p>
      </dgm:t>
    </dgm:pt>
    <dgm:pt modelId="{C0F1B92C-176F-41A3-B067-3C7861D02CF6}" type="pres">
      <dgm:prSet presAssocID="{DE2F8C28-D911-4247-ADEA-02A1775CDB76}" presName="vert0" presStyleCnt="0">
        <dgm:presLayoutVars>
          <dgm:dir/>
          <dgm:animOne val="branch"/>
          <dgm:animLvl val="lvl"/>
        </dgm:presLayoutVars>
      </dgm:prSet>
      <dgm:spPr/>
    </dgm:pt>
    <dgm:pt modelId="{ADFD3100-3132-4E9B-9E50-2018A954B446}" type="pres">
      <dgm:prSet presAssocID="{DF69043E-B458-44C8-8D57-60960F22945F}" presName="thickLine" presStyleLbl="alignNode1" presStyleIdx="0" presStyleCnt="3"/>
      <dgm:spPr/>
    </dgm:pt>
    <dgm:pt modelId="{A00B77C7-352D-4949-BCDE-28A14F8F5787}" type="pres">
      <dgm:prSet presAssocID="{DF69043E-B458-44C8-8D57-60960F22945F}" presName="horz1" presStyleCnt="0"/>
      <dgm:spPr/>
    </dgm:pt>
    <dgm:pt modelId="{E12A7693-BDA9-4FD2-BB1B-E37007760B62}" type="pres">
      <dgm:prSet presAssocID="{DF69043E-B458-44C8-8D57-60960F22945F}" presName="tx1" presStyleLbl="revTx" presStyleIdx="0" presStyleCnt="3"/>
      <dgm:spPr/>
    </dgm:pt>
    <dgm:pt modelId="{792547A8-88BE-4BBC-9889-490849C6C571}" type="pres">
      <dgm:prSet presAssocID="{DF69043E-B458-44C8-8D57-60960F22945F}" presName="vert1" presStyleCnt="0"/>
      <dgm:spPr/>
    </dgm:pt>
    <dgm:pt modelId="{9EA2F7A6-7913-496D-95C8-1CBB631147DF}" type="pres">
      <dgm:prSet presAssocID="{AE1FD69D-211A-42DE-9B53-9D4BFDB515BF}" presName="thickLine" presStyleLbl="alignNode1" presStyleIdx="1" presStyleCnt="3"/>
      <dgm:spPr/>
    </dgm:pt>
    <dgm:pt modelId="{DAEB447C-54C3-4EB3-ADCD-93981191A03F}" type="pres">
      <dgm:prSet presAssocID="{AE1FD69D-211A-42DE-9B53-9D4BFDB515BF}" presName="horz1" presStyleCnt="0"/>
      <dgm:spPr/>
    </dgm:pt>
    <dgm:pt modelId="{D92C95B4-5434-47AE-8CF3-91A74DBE1306}" type="pres">
      <dgm:prSet presAssocID="{AE1FD69D-211A-42DE-9B53-9D4BFDB515BF}" presName="tx1" presStyleLbl="revTx" presStyleIdx="1" presStyleCnt="3"/>
      <dgm:spPr/>
    </dgm:pt>
    <dgm:pt modelId="{4A921ABC-6F2C-4F7C-BE72-68AA412A9D70}" type="pres">
      <dgm:prSet presAssocID="{AE1FD69D-211A-42DE-9B53-9D4BFDB515BF}" presName="vert1" presStyleCnt="0"/>
      <dgm:spPr/>
    </dgm:pt>
    <dgm:pt modelId="{EE33DAEA-CEBE-453D-9245-3A4D8FA711D7}" type="pres">
      <dgm:prSet presAssocID="{CF495070-ED9E-475D-981B-B0A8D17AE4E4}" presName="thickLine" presStyleLbl="alignNode1" presStyleIdx="2" presStyleCnt="3"/>
      <dgm:spPr/>
    </dgm:pt>
    <dgm:pt modelId="{B8D7C7B9-E7CD-4A34-9788-07789FF221E9}" type="pres">
      <dgm:prSet presAssocID="{CF495070-ED9E-475D-981B-B0A8D17AE4E4}" presName="horz1" presStyleCnt="0"/>
      <dgm:spPr/>
    </dgm:pt>
    <dgm:pt modelId="{649B6148-5DE5-463C-8AEF-C4B674E363E6}" type="pres">
      <dgm:prSet presAssocID="{CF495070-ED9E-475D-981B-B0A8D17AE4E4}" presName="tx1" presStyleLbl="revTx" presStyleIdx="2" presStyleCnt="3"/>
      <dgm:spPr/>
    </dgm:pt>
    <dgm:pt modelId="{854ACAFE-0117-4BD7-9813-972BDB1D8FAC}" type="pres">
      <dgm:prSet presAssocID="{CF495070-ED9E-475D-981B-B0A8D17AE4E4}" presName="vert1" presStyleCnt="0"/>
      <dgm:spPr/>
    </dgm:pt>
  </dgm:ptLst>
  <dgm:cxnLst>
    <dgm:cxn modelId="{5E9FD210-C730-410C-8A34-E463113AEF39}" type="presOf" srcId="{CF495070-ED9E-475D-981B-B0A8D17AE4E4}" destId="{649B6148-5DE5-463C-8AEF-C4B674E363E6}" srcOrd="0" destOrd="0" presId="urn:microsoft.com/office/officeart/2008/layout/LinedList"/>
    <dgm:cxn modelId="{6D37BF28-C08A-40F2-B148-E5FA44EDA719}" type="presOf" srcId="{DF69043E-B458-44C8-8D57-60960F22945F}" destId="{E12A7693-BDA9-4FD2-BB1B-E37007760B62}" srcOrd="0" destOrd="0" presId="urn:microsoft.com/office/officeart/2008/layout/LinedList"/>
    <dgm:cxn modelId="{971C4046-B07C-494E-AD06-15FDF87C55AC}" srcId="{DE2F8C28-D911-4247-ADEA-02A1775CDB76}" destId="{AE1FD69D-211A-42DE-9B53-9D4BFDB515BF}" srcOrd="1" destOrd="0" parTransId="{B32F9451-A23A-4A20-9FD4-6F887068BA5E}" sibTransId="{A5FFC953-7208-434D-8574-181878ED00F1}"/>
    <dgm:cxn modelId="{DBBF97C2-61D9-4567-AEC8-53A6DB8D4148}" srcId="{DE2F8C28-D911-4247-ADEA-02A1775CDB76}" destId="{CF495070-ED9E-475D-981B-B0A8D17AE4E4}" srcOrd="2" destOrd="0" parTransId="{122A9B47-6F1B-49A8-970C-82BA307D3A3E}" sibTransId="{BA7E00AD-A37B-4375-A839-EE34E6094273}"/>
    <dgm:cxn modelId="{4872DDDE-A7F9-425A-BB17-291185B18643}" type="presOf" srcId="{AE1FD69D-211A-42DE-9B53-9D4BFDB515BF}" destId="{D92C95B4-5434-47AE-8CF3-91A74DBE1306}" srcOrd="0" destOrd="0" presId="urn:microsoft.com/office/officeart/2008/layout/LinedList"/>
    <dgm:cxn modelId="{B1F2CAF2-9ECA-459E-8C74-C1D8E318DAD2}" type="presOf" srcId="{DE2F8C28-D911-4247-ADEA-02A1775CDB76}" destId="{C0F1B92C-176F-41A3-B067-3C7861D02CF6}" srcOrd="0" destOrd="0" presId="urn:microsoft.com/office/officeart/2008/layout/LinedList"/>
    <dgm:cxn modelId="{C0D995F4-D0F5-498D-8B6E-769428D28933}" srcId="{DE2F8C28-D911-4247-ADEA-02A1775CDB76}" destId="{DF69043E-B458-44C8-8D57-60960F22945F}" srcOrd="0" destOrd="0" parTransId="{95207A13-BDAC-4AC9-A2F0-4278699FBCC4}" sibTransId="{72A76E39-DED9-46AA-AF54-A2BA92DF936C}"/>
    <dgm:cxn modelId="{97649735-796D-4185-A023-4632916D75DF}" type="presParOf" srcId="{C0F1B92C-176F-41A3-B067-3C7861D02CF6}" destId="{ADFD3100-3132-4E9B-9E50-2018A954B446}" srcOrd="0" destOrd="0" presId="urn:microsoft.com/office/officeart/2008/layout/LinedList"/>
    <dgm:cxn modelId="{94FF6EAC-2123-43E0-9009-65E4C9BA39C0}" type="presParOf" srcId="{C0F1B92C-176F-41A3-B067-3C7861D02CF6}" destId="{A00B77C7-352D-4949-BCDE-28A14F8F5787}" srcOrd="1" destOrd="0" presId="urn:microsoft.com/office/officeart/2008/layout/LinedList"/>
    <dgm:cxn modelId="{61368ECE-E1FC-47B1-96EE-DFE9C0F81B7C}" type="presParOf" srcId="{A00B77C7-352D-4949-BCDE-28A14F8F5787}" destId="{E12A7693-BDA9-4FD2-BB1B-E37007760B62}" srcOrd="0" destOrd="0" presId="urn:microsoft.com/office/officeart/2008/layout/LinedList"/>
    <dgm:cxn modelId="{20801A21-350E-4350-A92D-E1890388A700}" type="presParOf" srcId="{A00B77C7-352D-4949-BCDE-28A14F8F5787}" destId="{792547A8-88BE-4BBC-9889-490849C6C571}" srcOrd="1" destOrd="0" presId="urn:microsoft.com/office/officeart/2008/layout/LinedList"/>
    <dgm:cxn modelId="{85C074DA-6ABC-48CB-A7A2-F7D284BBF3FF}" type="presParOf" srcId="{C0F1B92C-176F-41A3-B067-3C7861D02CF6}" destId="{9EA2F7A6-7913-496D-95C8-1CBB631147DF}" srcOrd="2" destOrd="0" presId="urn:microsoft.com/office/officeart/2008/layout/LinedList"/>
    <dgm:cxn modelId="{46CE3094-BEA7-4413-93F5-45F3B873AA43}" type="presParOf" srcId="{C0F1B92C-176F-41A3-B067-3C7861D02CF6}" destId="{DAEB447C-54C3-4EB3-ADCD-93981191A03F}" srcOrd="3" destOrd="0" presId="urn:microsoft.com/office/officeart/2008/layout/LinedList"/>
    <dgm:cxn modelId="{08AF42D5-7EAC-49CD-A01D-6960980ED82A}" type="presParOf" srcId="{DAEB447C-54C3-4EB3-ADCD-93981191A03F}" destId="{D92C95B4-5434-47AE-8CF3-91A74DBE1306}" srcOrd="0" destOrd="0" presId="urn:microsoft.com/office/officeart/2008/layout/LinedList"/>
    <dgm:cxn modelId="{61C9526B-1D23-4540-958A-0F730F7E8A27}" type="presParOf" srcId="{DAEB447C-54C3-4EB3-ADCD-93981191A03F}" destId="{4A921ABC-6F2C-4F7C-BE72-68AA412A9D70}" srcOrd="1" destOrd="0" presId="urn:microsoft.com/office/officeart/2008/layout/LinedList"/>
    <dgm:cxn modelId="{79C3BF49-3181-4579-8453-2F08C8EC7026}" type="presParOf" srcId="{C0F1B92C-176F-41A3-B067-3C7861D02CF6}" destId="{EE33DAEA-CEBE-453D-9245-3A4D8FA711D7}" srcOrd="4" destOrd="0" presId="urn:microsoft.com/office/officeart/2008/layout/LinedList"/>
    <dgm:cxn modelId="{A774B55A-57BF-4A7D-8B01-D535C591E41D}" type="presParOf" srcId="{C0F1B92C-176F-41A3-B067-3C7861D02CF6}" destId="{B8D7C7B9-E7CD-4A34-9788-07789FF221E9}" srcOrd="5" destOrd="0" presId="urn:microsoft.com/office/officeart/2008/layout/LinedList"/>
    <dgm:cxn modelId="{7CE795FF-ED87-45CB-A3D1-FD550CDEF9A0}" type="presParOf" srcId="{B8D7C7B9-E7CD-4A34-9788-07789FF221E9}" destId="{649B6148-5DE5-463C-8AEF-C4B674E363E6}" srcOrd="0" destOrd="0" presId="urn:microsoft.com/office/officeart/2008/layout/LinedList"/>
    <dgm:cxn modelId="{B228C61F-E923-452E-9389-733FDD720431}" type="presParOf" srcId="{B8D7C7B9-E7CD-4A34-9788-07789FF221E9}" destId="{854ACAFE-0117-4BD7-9813-972BDB1D8F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2F8C28-D911-4247-ADEA-02A1775CDB76}"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DF69043E-B458-44C8-8D57-60960F22945F}">
      <dgm:prSet/>
      <dgm:spPr/>
      <dgm:t>
        <a:bodyPr/>
        <a:lstStyle/>
        <a:p>
          <a:r>
            <a:rPr lang="en-AU" dirty="0"/>
            <a:t>Estimations are valuable because they give you a velocity</a:t>
          </a:r>
          <a:r>
            <a:rPr lang="en-AU" baseline="30000" dirty="0"/>
            <a:t>12</a:t>
          </a:r>
          <a:r>
            <a:rPr lang="en-AU" dirty="0"/>
            <a:t>.</a:t>
          </a:r>
          <a:endParaRPr lang="en-US" dirty="0"/>
        </a:p>
      </dgm:t>
    </dgm:pt>
    <dgm:pt modelId="{95207A13-BDAC-4AC9-A2F0-4278699FBCC4}" type="parTrans" cxnId="{C0D995F4-D0F5-498D-8B6E-769428D28933}">
      <dgm:prSet/>
      <dgm:spPr/>
      <dgm:t>
        <a:bodyPr/>
        <a:lstStyle/>
        <a:p>
          <a:endParaRPr lang="en-US"/>
        </a:p>
      </dgm:t>
    </dgm:pt>
    <dgm:pt modelId="{72A76E39-DED9-46AA-AF54-A2BA92DF936C}" type="sibTrans" cxnId="{C0D995F4-D0F5-498D-8B6E-769428D28933}">
      <dgm:prSet/>
      <dgm:spPr/>
      <dgm:t>
        <a:bodyPr/>
        <a:lstStyle/>
        <a:p>
          <a:endParaRPr lang="en-US"/>
        </a:p>
      </dgm:t>
    </dgm:pt>
    <dgm:pt modelId="{AE1FD69D-211A-42DE-9B53-9D4BFDB515BF}">
      <dgm:prSet/>
      <dgm:spPr/>
      <dgm:t>
        <a:bodyPr/>
        <a:lstStyle/>
        <a:p>
          <a:r>
            <a:rPr lang="en-AU" dirty="0"/>
            <a:t>Velocities are valuable because you can: Use them as a guide for future work commitments, and project delivery dates for future work.</a:t>
          </a:r>
          <a:endParaRPr lang="en-US" dirty="0"/>
        </a:p>
      </dgm:t>
    </dgm:pt>
    <dgm:pt modelId="{B32F9451-A23A-4A20-9FD4-6F887068BA5E}" type="parTrans" cxnId="{971C4046-B07C-494E-AD06-15FDF87C55AC}">
      <dgm:prSet/>
      <dgm:spPr/>
      <dgm:t>
        <a:bodyPr/>
        <a:lstStyle/>
        <a:p>
          <a:endParaRPr lang="en-US"/>
        </a:p>
      </dgm:t>
    </dgm:pt>
    <dgm:pt modelId="{A5FFC953-7208-434D-8574-181878ED00F1}" type="sibTrans" cxnId="{971C4046-B07C-494E-AD06-15FDF87C55AC}">
      <dgm:prSet/>
      <dgm:spPr/>
      <dgm:t>
        <a:bodyPr/>
        <a:lstStyle/>
        <a:p>
          <a:endParaRPr lang="en-US"/>
        </a:p>
      </dgm:t>
    </dgm:pt>
    <dgm:pt modelId="{CF495070-ED9E-475D-981B-B0A8D17AE4E4}">
      <dgm:prSet/>
      <dgm:spPr/>
      <dgm:t>
        <a:bodyPr/>
        <a:lstStyle/>
        <a:p>
          <a:r>
            <a:rPr lang="en-AU" dirty="0"/>
            <a:t>None of that works if you’re gaming the system.</a:t>
          </a:r>
          <a:endParaRPr lang="en-US" dirty="0"/>
        </a:p>
      </dgm:t>
    </dgm:pt>
    <dgm:pt modelId="{122A9B47-6F1B-49A8-970C-82BA307D3A3E}" type="parTrans" cxnId="{DBBF97C2-61D9-4567-AEC8-53A6DB8D4148}">
      <dgm:prSet/>
      <dgm:spPr/>
      <dgm:t>
        <a:bodyPr/>
        <a:lstStyle/>
        <a:p>
          <a:endParaRPr lang="en-US"/>
        </a:p>
      </dgm:t>
    </dgm:pt>
    <dgm:pt modelId="{BA7E00AD-A37B-4375-A839-EE34E6094273}" type="sibTrans" cxnId="{DBBF97C2-61D9-4567-AEC8-53A6DB8D4148}">
      <dgm:prSet/>
      <dgm:spPr/>
      <dgm:t>
        <a:bodyPr/>
        <a:lstStyle/>
        <a:p>
          <a:endParaRPr lang="en-US"/>
        </a:p>
      </dgm:t>
    </dgm:pt>
    <dgm:pt modelId="{22EA9907-AB18-45CE-A5AA-CF8D945B732B}">
      <dgm:prSet/>
      <dgm:spPr/>
      <dgm:t>
        <a:bodyPr/>
        <a:lstStyle/>
        <a:p>
          <a:r>
            <a:rPr lang="en-AU" dirty="0"/>
            <a:t>Same goes for over-estimating stories to give yourself more time to do work. Have an anchor.</a:t>
          </a:r>
          <a:endParaRPr lang="en-US" dirty="0"/>
        </a:p>
      </dgm:t>
    </dgm:pt>
    <dgm:pt modelId="{951E95F8-6D73-4493-B999-6955CDD08993}" type="parTrans" cxnId="{E60AB213-CD97-40E0-9069-986DD2F84A83}">
      <dgm:prSet/>
      <dgm:spPr/>
      <dgm:t>
        <a:bodyPr/>
        <a:lstStyle/>
        <a:p>
          <a:endParaRPr lang="en-AU"/>
        </a:p>
      </dgm:t>
    </dgm:pt>
    <dgm:pt modelId="{3B0E1E6C-9A34-41EB-964B-56BFC6004AB2}" type="sibTrans" cxnId="{E60AB213-CD97-40E0-9069-986DD2F84A83}">
      <dgm:prSet/>
      <dgm:spPr/>
      <dgm:t>
        <a:bodyPr/>
        <a:lstStyle/>
        <a:p>
          <a:endParaRPr lang="en-AU"/>
        </a:p>
      </dgm:t>
    </dgm:pt>
    <dgm:pt modelId="{C0F1B92C-176F-41A3-B067-3C7861D02CF6}" type="pres">
      <dgm:prSet presAssocID="{DE2F8C28-D911-4247-ADEA-02A1775CDB76}" presName="vert0" presStyleCnt="0">
        <dgm:presLayoutVars>
          <dgm:dir/>
          <dgm:animOne val="branch"/>
          <dgm:animLvl val="lvl"/>
        </dgm:presLayoutVars>
      </dgm:prSet>
      <dgm:spPr/>
    </dgm:pt>
    <dgm:pt modelId="{ADFD3100-3132-4E9B-9E50-2018A954B446}" type="pres">
      <dgm:prSet presAssocID="{DF69043E-B458-44C8-8D57-60960F22945F}" presName="thickLine" presStyleLbl="alignNode1" presStyleIdx="0" presStyleCnt="4"/>
      <dgm:spPr/>
    </dgm:pt>
    <dgm:pt modelId="{A00B77C7-352D-4949-BCDE-28A14F8F5787}" type="pres">
      <dgm:prSet presAssocID="{DF69043E-B458-44C8-8D57-60960F22945F}" presName="horz1" presStyleCnt="0"/>
      <dgm:spPr/>
    </dgm:pt>
    <dgm:pt modelId="{E12A7693-BDA9-4FD2-BB1B-E37007760B62}" type="pres">
      <dgm:prSet presAssocID="{DF69043E-B458-44C8-8D57-60960F22945F}" presName="tx1" presStyleLbl="revTx" presStyleIdx="0" presStyleCnt="4"/>
      <dgm:spPr/>
    </dgm:pt>
    <dgm:pt modelId="{792547A8-88BE-4BBC-9889-490849C6C571}" type="pres">
      <dgm:prSet presAssocID="{DF69043E-B458-44C8-8D57-60960F22945F}" presName="vert1" presStyleCnt="0"/>
      <dgm:spPr/>
    </dgm:pt>
    <dgm:pt modelId="{9EA2F7A6-7913-496D-95C8-1CBB631147DF}" type="pres">
      <dgm:prSet presAssocID="{AE1FD69D-211A-42DE-9B53-9D4BFDB515BF}" presName="thickLine" presStyleLbl="alignNode1" presStyleIdx="1" presStyleCnt="4"/>
      <dgm:spPr/>
    </dgm:pt>
    <dgm:pt modelId="{DAEB447C-54C3-4EB3-ADCD-93981191A03F}" type="pres">
      <dgm:prSet presAssocID="{AE1FD69D-211A-42DE-9B53-9D4BFDB515BF}" presName="horz1" presStyleCnt="0"/>
      <dgm:spPr/>
    </dgm:pt>
    <dgm:pt modelId="{D92C95B4-5434-47AE-8CF3-91A74DBE1306}" type="pres">
      <dgm:prSet presAssocID="{AE1FD69D-211A-42DE-9B53-9D4BFDB515BF}" presName="tx1" presStyleLbl="revTx" presStyleIdx="1" presStyleCnt="4"/>
      <dgm:spPr/>
    </dgm:pt>
    <dgm:pt modelId="{4A921ABC-6F2C-4F7C-BE72-68AA412A9D70}" type="pres">
      <dgm:prSet presAssocID="{AE1FD69D-211A-42DE-9B53-9D4BFDB515BF}" presName="vert1" presStyleCnt="0"/>
      <dgm:spPr/>
    </dgm:pt>
    <dgm:pt modelId="{EE33DAEA-CEBE-453D-9245-3A4D8FA711D7}" type="pres">
      <dgm:prSet presAssocID="{CF495070-ED9E-475D-981B-B0A8D17AE4E4}" presName="thickLine" presStyleLbl="alignNode1" presStyleIdx="2" presStyleCnt="4"/>
      <dgm:spPr/>
    </dgm:pt>
    <dgm:pt modelId="{B8D7C7B9-E7CD-4A34-9788-07789FF221E9}" type="pres">
      <dgm:prSet presAssocID="{CF495070-ED9E-475D-981B-B0A8D17AE4E4}" presName="horz1" presStyleCnt="0"/>
      <dgm:spPr/>
    </dgm:pt>
    <dgm:pt modelId="{649B6148-5DE5-463C-8AEF-C4B674E363E6}" type="pres">
      <dgm:prSet presAssocID="{CF495070-ED9E-475D-981B-B0A8D17AE4E4}" presName="tx1" presStyleLbl="revTx" presStyleIdx="2" presStyleCnt="4"/>
      <dgm:spPr/>
    </dgm:pt>
    <dgm:pt modelId="{854ACAFE-0117-4BD7-9813-972BDB1D8FAC}" type="pres">
      <dgm:prSet presAssocID="{CF495070-ED9E-475D-981B-B0A8D17AE4E4}" presName="vert1" presStyleCnt="0"/>
      <dgm:spPr/>
    </dgm:pt>
    <dgm:pt modelId="{DB6DDE12-4096-4A70-BD34-B84617D4899D}" type="pres">
      <dgm:prSet presAssocID="{22EA9907-AB18-45CE-A5AA-CF8D945B732B}" presName="thickLine" presStyleLbl="alignNode1" presStyleIdx="3" presStyleCnt="4"/>
      <dgm:spPr/>
    </dgm:pt>
    <dgm:pt modelId="{0BD40068-2415-4D71-A13C-9E557FF22D07}" type="pres">
      <dgm:prSet presAssocID="{22EA9907-AB18-45CE-A5AA-CF8D945B732B}" presName="horz1" presStyleCnt="0"/>
      <dgm:spPr/>
    </dgm:pt>
    <dgm:pt modelId="{496692FC-DF83-44C4-A02E-128CA033A7EF}" type="pres">
      <dgm:prSet presAssocID="{22EA9907-AB18-45CE-A5AA-CF8D945B732B}" presName="tx1" presStyleLbl="revTx" presStyleIdx="3" presStyleCnt="4"/>
      <dgm:spPr/>
    </dgm:pt>
    <dgm:pt modelId="{F7B6FDB3-577C-4C2F-9370-A17DEAE774FE}" type="pres">
      <dgm:prSet presAssocID="{22EA9907-AB18-45CE-A5AA-CF8D945B732B}" presName="vert1" presStyleCnt="0"/>
      <dgm:spPr/>
    </dgm:pt>
  </dgm:ptLst>
  <dgm:cxnLst>
    <dgm:cxn modelId="{5E9FD210-C730-410C-8A34-E463113AEF39}" type="presOf" srcId="{CF495070-ED9E-475D-981B-B0A8D17AE4E4}" destId="{649B6148-5DE5-463C-8AEF-C4B674E363E6}" srcOrd="0" destOrd="0" presId="urn:microsoft.com/office/officeart/2008/layout/LinedList"/>
    <dgm:cxn modelId="{E60AB213-CD97-40E0-9069-986DD2F84A83}" srcId="{DE2F8C28-D911-4247-ADEA-02A1775CDB76}" destId="{22EA9907-AB18-45CE-A5AA-CF8D945B732B}" srcOrd="3" destOrd="0" parTransId="{951E95F8-6D73-4493-B999-6955CDD08993}" sibTransId="{3B0E1E6C-9A34-41EB-964B-56BFC6004AB2}"/>
    <dgm:cxn modelId="{6D37BF28-C08A-40F2-B148-E5FA44EDA719}" type="presOf" srcId="{DF69043E-B458-44C8-8D57-60960F22945F}" destId="{E12A7693-BDA9-4FD2-BB1B-E37007760B62}" srcOrd="0" destOrd="0" presId="urn:microsoft.com/office/officeart/2008/layout/LinedList"/>
    <dgm:cxn modelId="{971C4046-B07C-494E-AD06-15FDF87C55AC}" srcId="{DE2F8C28-D911-4247-ADEA-02A1775CDB76}" destId="{AE1FD69D-211A-42DE-9B53-9D4BFDB515BF}" srcOrd="1" destOrd="0" parTransId="{B32F9451-A23A-4A20-9FD4-6F887068BA5E}" sibTransId="{A5FFC953-7208-434D-8574-181878ED00F1}"/>
    <dgm:cxn modelId="{DBBF97C2-61D9-4567-AEC8-53A6DB8D4148}" srcId="{DE2F8C28-D911-4247-ADEA-02A1775CDB76}" destId="{CF495070-ED9E-475D-981B-B0A8D17AE4E4}" srcOrd="2" destOrd="0" parTransId="{122A9B47-6F1B-49A8-970C-82BA307D3A3E}" sibTransId="{BA7E00AD-A37B-4375-A839-EE34E6094273}"/>
    <dgm:cxn modelId="{4872DDDE-A7F9-425A-BB17-291185B18643}" type="presOf" srcId="{AE1FD69D-211A-42DE-9B53-9D4BFDB515BF}" destId="{D92C95B4-5434-47AE-8CF3-91A74DBE1306}" srcOrd="0" destOrd="0" presId="urn:microsoft.com/office/officeart/2008/layout/LinedList"/>
    <dgm:cxn modelId="{5BBED4E0-8380-4F29-9AED-35733DE16248}" type="presOf" srcId="{22EA9907-AB18-45CE-A5AA-CF8D945B732B}" destId="{496692FC-DF83-44C4-A02E-128CA033A7EF}" srcOrd="0" destOrd="0" presId="urn:microsoft.com/office/officeart/2008/layout/LinedList"/>
    <dgm:cxn modelId="{B1F2CAF2-9ECA-459E-8C74-C1D8E318DAD2}" type="presOf" srcId="{DE2F8C28-D911-4247-ADEA-02A1775CDB76}" destId="{C0F1B92C-176F-41A3-B067-3C7861D02CF6}" srcOrd="0" destOrd="0" presId="urn:microsoft.com/office/officeart/2008/layout/LinedList"/>
    <dgm:cxn modelId="{C0D995F4-D0F5-498D-8B6E-769428D28933}" srcId="{DE2F8C28-D911-4247-ADEA-02A1775CDB76}" destId="{DF69043E-B458-44C8-8D57-60960F22945F}" srcOrd="0" destOrd="0" parTransId="{95207A13-BDAC-4AC9-A2F0-4278699FBCC4}" sibTransId="{72A76E39-DED9-46AA-AF54-A2BA92DF936C}"/>
    <dgm:cxn modelId="{97649735-796D-4185-A023-4632916D75DF}" type="presParOf" srcId="{C0F1B92C-176F-41A3-B067-3C7861D02CF6}" destId="{ADFD3100-3132-4E9B-9E50-2018A954B446}" srcOrd="0" destOrd="0" presId="urn:microsoft.com/office/officeart/2008/layout/LinedList"/>
    <dgm:cxn modelId="{94FF6EAC-2123-43E0-9009-65E4C9BA39C0}" type="presParOf" srcId="{C0F1B92C-176F-41A3-B067-3C7861D02CF6}" destId="{A00B77C7-352D-4949-BCDE-28A14F8F5787}" srcOrd="1" destOrd="0" presId="urn:microsoft.com/office/officeart/2008/layout/LinedList"/>
    <dgm:cxn modelId="{61368ECE-E1FC-47B1-96EE-DFE9C0F81B7C}" type="presParOf" srcId="{A00B77C7-352D-4949-BCDE-28A14F8F5787}" destId="{E12A7693-BDA9-4FD2-BB1B-E37007760B62}" srcOrd="0" destOrd="0" presId="urn:microsoft.com/office/officeart/2008/layout/LinedList"/>
    <dgm:cxn modelId="{20801A21-350E-4350-A92D-E1890388A700}" type="presParOf" srcId="{A00B77C7-352D-4949-BCDE-28A14F8F5787}" destId="{792547A8-88BE-4BBC-9889-490849C6C571}" srcOrd="1" destOrd="0" presId="urn:microsoft.com/office/officeart/2008/layout/LinedList"/>
    <dgm:cxn modelId="{85C074DA-6ABC-48CB-A7A2-F7D284BBF3FF}" type="presParOf" srcId="{C0F1B92C-176F-41A3-B067-3C7861D02CF6}" destId="{9EA2F7A6-7913-496D-95C8-1CBB631147DF}" srcOrd="2" destOrd="0" presId="urn:microsoft.com/office/officeart/2008/layout/LinedList"/>
    <dgm:cxn modelId="{46CE3094-BEA7-4413-93F5-45F3B873AA43}" type="presParOf" srcId="{C0F1B92C-176F-41A3-B067-3C7861D02CF6}" destId="{DAEB447C-54C3-4EB3-ADCD-93981191A03F}" srcOrd="3" destOrd="0" presId="urn:microsoft.com/office/officeart/2008/layout/LinedList"/>
    <dgm:cxn modelId="{08AF42D5-7EAC-49CD-A01D-6960980ED82A}" type="presParOf" srcId="{DAEB447C-54C3-4EB3-ADCD-93981191A03F}" destId="{D92C95B4-5434-47AE-8CF3-91A74DBE1306}" srcOrd="0" destOrd="0" presId="urn:microsoft.com/office/officeart/2008/layout/LinedList"/>
    <dgm:cxn modelId="{61C9526B-1D23-4540-958A-0F730F7E8A27}" type="presParOf" srcId="{DAEB447C-54C3-4EB3-ADCD-93981191A03F}" destId="{4A921ABC-6F2C-4F7C-BE72-68AA412A9D70}" srcOrd="1" destOrd="0" presId="urn:microsoft.com/office/officeart/2008/layout/LinedList"/>
    <dgm:cxn modelId="{79C3BF49-3181-4579-8453-2F08C8EC7026}" type="presParOf" srcId="{C0F1B92C-176F-41A3-B067-3C7861D02CF6}" destId="{EE33DAEA-CEBE-453D-9245-3A4D8FA711D7}" srcOrd="4" destOrd="0" presId="urn:microsoft.com/office/officeart/2008/layout/LinedList"/>
    <dgm:cxn modelId="{A774B55A-57BF-4A7D-8B01-D535C591E41D}" type="presParOf" srcId="{C0F1B92C-176F-41A3-B067-3C7861D02CF6}" destId="{B8D7C7B9-E7CD-4A34-9788-07789FF221E9}" srcOrd="5" destOrd="0" presId="urn:microsoft.com/office/officeart/2008/layout/LinedList"/>
    <dgm:cxn modelId="{7CE795FF-ED87-45CB-A3D1-FD550CDEF9A0}" type="presParOf" srcId="{B8D7C7B9-E7CD-4A34-9788-07789FF221E9}" destId="{649B6148-5DE5-463C-8AEF-C4B674E363E6}" srcOrd="0" destOrd="0" presId="urn:microsoft.com/office/officeart/2008/layout/LinedList"/>
    <dgm:cxn modelId="{B228C61F-E923-452E-9389-733FDD720431}" type="presParOf" srcId="{B8D7C7B9-E7CD-4A34-9788-07789FF221E9}" destId="{854ACAFE-0117-4BD7-9813-972BDB1D8FAC}" srcOrd="1" destOrd="0" presId="urn:microsoft.com/office/officeart/2008/layout/LinedList"/>
    <dgm:cxn modelId="{1CB663A8-98DB-4A44-AD5A-4B37AADE0384}" type="presParOf" srcId="{C0F1B92C-176F-41A3-B067-3C7861D02CF6}" destId="{DB6DDE12-4096-4A70-BD34-B84617D4899D}" srcOrd="6" destOrd="0" presId="urn:microsoft.com/office/officeart/2008/layout/LinedList"/>
    <dgm:cxn modelId="{4389B811-5EF6-4D4A-9C36-43CD09A727AC}" type="presParOf" srcId="{C0F1B92C-176F-41A3-B067-3C7861D02CF6}" destId="{0BD40068-2415-4D71-A13C-9E557FF22D07}" srcOrd="7" destOrd="0" presId="urn:microsoft.com/office/officeart/2008/layout/LinedList"/>
    <dgm:cxn modelId="{E22AF203-D0AF-43E2-BB33-B254EB98B66D}" type="presParOf" srcId="{0BD40068-2415-4D71-A13C-9E557FF22D07}" destId="{496692FC-DF83-44C4-A02E-128CA033A7EF}" srcOrd="0" destOrd="0" presId="urn:microsoft.com/office/officeart/2008/layout/LinedList"/>
    <dgm:cxn modelId="{B86ED37A-72C0-4A10-9493-F787D82CADE5}" type="presParOf" srcId="{0BD40068-2415-4D71-A13C-9E557FF22D07}" destId="{F7B6FDB3-577C-4C2F-9370-A17DEAE774F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612D48-1796-4637-9A86-3D244CAF5AC2}"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C397DD38-4D39-4DF4-91D1-506B413AF10F}">
      <dgm:prSet/>
      <dgm:spPr/>
      <dgm:t>
        <a:bodyPr/>
        <a:lstStyle/>
        <a:p>
          <a:r>
            <a:rPr lang="en-AU"/>
            <a:t>There’s no one-size-fits-all. </a:t>
          </a:r>
          <a:endParaRPr lang="en-US"/>
        </a:p>
      </dgm:t>
    </dgm:pt>
    <dgm:pt modelId="{289DC784-8BB5-435A-AC15-4593EF7046F6}" type="parTrans" cxnId="{D890A77D-743C-4CEF-BA99-5AE51AC270A0}">
      <dgm:prSet/>
      <dgm:spPr/>
      <dgm:t>
        <a:bodyPr/>
        <a:lstStyle/>
        <a:p>
          <a:endParaRPr lang="en-US"/>
        </a:p>
      </dgm:t>
    </dgm:pt>
    <dgm:pt modelId="{1F18047F-5B11-4332-94BD-D2818E42A05A}" type="sibTrans" cxnId="{D890A77D-743C-4CEF-BA99-5AE51AC270A0}">
      <dgm:prSet/>
      <dgm:spPr/>
      <dgm:t>
        <a:bodyPr/>
        <a:lstStyle/>
        <a:p>
          <a:endParaRPr lang="en-US"/>
        </a:p>
      </dgm:t>
    </dgm:pt>
    <dgm:pt modelId="{1F814005-0DB8-4553-B71D-9C742F6DC5A6}">
      <dgm:prSet/>
      <dgm:spPr/>
      <dgm:t>
        <a:bodyPr/>
        <a:lstStyle/>
        <a:p>
          <a:r>
            <a:rPr lang="en-AU"/>
            <a:t>Anyone who says differently is selling something. </a:t>
          </a:r>
          <a:endParaRPr lang="en-US"/>
        </a:p>
      </dgm:t>
    </dgm:pt>
    <dgm:pt modelId="{61D59B79-747E-4358-8762-BF7CEFC0F97D}" type="parTrans" cxnId="{F044E21E-E561-47DC-AB0D-ECCD3F276EFD}">
      <dgm:prSet/>
      <dgm:spPr/>
      <dgm:t>
        <a:bodyPr/>
        <a:lstStyle/>
        <a:p>
          <a:endParaRPr lang="en-US"/>
        </a:p>
      </dgm:t>
    </dgm:pt>
    <dgm:pt modelId="{1ABDCC6D-82A8-44DB-A6E3-8A7877B492C6}" type="sibTrans" cxnId="{F044E21E-E561-47DC-AB0D-ECCD3F276EFD}">
      <dgm:prSet/>
      <dgm:spPr/>
      <dgm:t>
        <a:bodyPr/>
        <a:lstStyle/>
        <a:p>
          <a:endParaRPr lang="en-US"/>
        </a:p>
      </dgm:t>
    </dgm:pt>
    <dgm:pt modelId="{7C26654F-C87C-4D05-8710-2FEEDEA188D1}">
      <dgm:prSet/>
      <dgm:spPr/>
      <dgm:t>
        <a:bodyPr/>
        <a:lstStyle/>
        <a:p>
          <a:r>
            <a:rPr lang="en-AU" dirty="0"/>
            <a:t>Find what works for this team, on this project, at this time. </a:t>
          </a:r>
          <a:endParaRPr lang="en-US" dirty="0"/>
        </a:p>
      </dgm:t>
    </dgm:pt>
    <dgm:pt modelId="{861AF8CC-9BF3-40E9-A3E8-7540686071EB}" type="parTrans" cxnId="{8ED57D90-C833-4B93-AA33-7171C47F86E9}">
      <dgm:prSet/>
      <dgm:spPr/>
      <dgm:t>
        <a:bodyPr/>
        <a:lstStyle/>
        <a:p>
          <a:endParaRPr lang="en-US"/>
        </a:p>
      </dgm:t>
    </dgm:pt>
    <dgm:pt modelId="{BC46DB18-4516-4B0F-947E-0B8515F5235F}" type="sibTrans" cxnId="{8ED57D90-C833-4B93-AA33-7171C47F86E9}">
      <dgm:prSet/>
      <dgm:spPr/>
      <dgm:t>
        <a:bodyPr/>
        <a:lstStyle/>
        <a:p>
          <a:endParaRPr lang="en-US"/>
        </a:p>
      </dgm:t>
    </dgm:pt>
    <dgm:pt modelId="{0A3F5207-C0A1-4E28-8342-18DE40F0A0DB}">
      <dgm:prSet/>
      <dgm:spPr/>
      <dgm:t>
        <a:bodyPr/>
        <a:lstStyle/>
        <a:p>
          <a:r>
            <a:rPr lang="en-AU"/>
            <a:t>Software is never done, and neither is your process.</a:t>
          </a:r>
          <a:endParaRPr lang="en-US"/>
        </a:p>
      </dgm:t>
    </dgm:pt>
    <dgm:pt modelId="{EE266CCA-BAA3-4FB1-93FF-F8D01432FD51}" type="parTrans" cxnId="{64D1577A-1F6E-42B5-8AF8-3AB2126AE062}">
      <dgm:prSet/>
      <dgm:spPr/>
      <dgm:t>
        <a:bodyPr/>
        <a:lstStyle/>
        <a:p>
          <a:endParaRPr lang="en-US"/>
        </a:p>
      </dgm:t>
    </dgm:pt>
    <dgm:pt modelId="{DB51D4DD-E18B-4986-9BB3-F50B7B633F07}" type="sibTrans" cxnId="{64D1577A-1F6E-42B5-8AF8-3AB2126AE062}">
      <dgm:prSet/>
      <dgm:spPr/>
      <dgm:t>
        <a:bodyPr/>
        <a:lstStyle/>
        <a:p>
          <a:endParaRPr lang="en-US"/>
        </a:p>
      </dgm:t>
    </dgm:pt>
    <dgm:pt modelId="{550C905D-77E9-4387-8479-ACE466A59CF0}">
      <dgm:prSet/>
      <dgm:spPr/>
      <dgm:t>
        <a:bodyPr/>
        <a:lstStyle/>
        <a:p>
          <a:r>
            <a:rPr lang="en-AU"/>
            <a:t>Continually question the value of everything.</a:t>
          </a:r>
          <a:endParaRPr lang="en-US"/>
        </a:p>
      </dgm:t>
    </dgm:pt>
    <dgm:pt modelId="{241C0CB2-9B9E-4DDA-A64C-4F26A2A7C0C1}" type="parTrans" cxnId="{B65210FF-1BBF-4434-8D2D-BEDF3CEDB86B}">
      <dgm:prSet/>
      <dgm:spPr/>
      <dgm:t>
        <a:bodyPr/>
        <a:lstStyle/>
        <a:p>
          <a:endParaRPr lang="en-US"/>
        </a:p>
      </dgm:t>
    </dgm:pt>
    <dgm:pt modelId="{5D5D5ECD-04ED-4C4B-B36F-B966C92E15C6}" type="sibTrans" cxnId="{B65210FF-1BBF-4434-8D2D-BEDF3CEDB86B}">
      <dgm:prSet/>
      <dgm:spPr/>
      <dgm:t>
        <a:bodyPr/>
        <a:lstStyle/>
        <a:p>
          <a:endParaRPr lang="en-US"/>
        </a:p>
      </dgm:t>
    </dgm:pt>
    <dgm:pt modelId="{FE6E4974-6B9C-49B6-A18C-20446C7EC2FC}">
      <dgm:prSet/>
      <dgm:spPr/>
      <dgm:t>
        <a:bodyPr/>
        <a:lstStyle/>
        <a:p>
          <a:r>
            <a:rPr lang="en-AU" dirty="0"/>
            <a:t>Optimise first, abandon last.</a:t>
          </a:r>
          <a:endParaRPr lang="en-US" dirty="0"/>
        </a:p>
      </dgm:t>
    </dgm:pt>
    <dgm:pt modelId="{C1614DBF-523C-4745-8976-09CE878BE50B}" type="parTrans" cxnId="{B8FA9FB6-AEBD-49A3-B363-817949244577}">
      <dgm:prSet/>
      <dgm:spPr/>
      <dgm:t>
        <a:bodyPr/>
        <a:lstStyle/>
        <a:p>
          <a:endParaRPr lang="en-US"/>
        </a:p>
      </dgm:t>
    </dgm:pt>
    <dgm:pt modelId="{9E565AA6-1101-4955-A926-778A70271335}" type="sibTrans" cxnId="{B8FA9FB6-AEBD-49A3-B363-817949244577}">
      <dgm:prSet/>
      <dgm:spPr/>
      <dgm:t>
        <a:bodyPr/>
        <a:lstStyle/>
        <a:p>
          <a:endParaRPr lang="en-US"/>
        </a:p>
      </dgm:t>
    </dgm:pt>
    <dgm:pt modelId="{AD9F042B-D8EC-4637-973D-AD8DEDB932B7}">
      <dgm:prSet/>
      <dgm:spPr/>
      <dgm:t>
        <a:bodyPr/>
        <a:lstStyle/>
        <a:p>
          <a:r>
            <a:rPr lang="en-AU"/>
            <a:t>Continually improve.</a:t>
          </a:r>
          <a:endParaRPr lang="en-US"/>
        </a:p>
      </dgm:t>
    </dgm:pt>
    <dgm:pt modelId="{DF67F19E-4A14-486F-8E1E-60361967EE59}" type="parTrans" cxnId="{0D9F0CDB-0DB7-4D38-9235-91F5A4EBB6AB}">
      <dgm:prSet/>
      <dgm:spPr/>
      <dgm:t>
        <a:bodyPr/>
        <a:lstStyle/>
        <a:p>
          <a:endParaRPr lang="en-US"/>
        </a:p>
      </dgm:t>
    </dgm:pt>
    <dgm:pt modelId="{9378DED5-B2B9-4C0B-A6B5-61DC6C1D8C6A}" type="sibTrans" cxnId="{0D9F0CDB-0DB7-4D38-9235-91F5A4EBB6AB}">
      <dgm:prSet/>
      <dgm:spPr/>
      <dgm:t>
        <a:bodyPr/>
        <a:lstStyle/>
        <a:p>
          <a:endParaRPr lang="en-US"/>
        </a:p>
      </dgm:t>
    </dgm:pt>
    <dgm:pt modelId="{EFB503C0-261E-4D53-AC9B-DF1220EF786D}" type="pres">
      <dgm:prSet presAssocID="{00612D48-1796-4637-9A86-3D244CAF5AC2}" presName="vert0" presStyleCnt="0">
        <dgm:presLayoutVars>
          <dgm:dir/>
          <dgm:animOne val="branch"/>
          <dgm:animLvl val="lvl"/>
        </dgm:presLayoutVars>
      </dgm:prSet>
      <dgm:spPr/>
    </dgm:pt>
    <dgm:pt modelId="{BF39A6A8-67DF-4DB3-8382-3438DC1F6449}" type="pres">
      <dgm:prSet presAssocID="{C397DD38-4D39-4DF4-91D1-506B413AF10F}" presName="thickLine" presStyleLbl="alignNode1" presStyleIdx="0" presStyleCnt="7"/>
      <dgm:spPr/>
    </dgm:pt>
    <dgm:pt modelId="{416AA9FE-3C7C-478F-90D2-B7CEB4416011}" type="pres">
      <dgm:prSet presAssocID="{C397DD38-4D39-4DF4-91D1-506B413AF10F}" presName="horz1" presStyleCnt="0"/>
      <dgm:spPr/>
    </dgm:pt>
    <dgm:pt modelId="{1949EA5A-046A-49F6-B924-8DF2FD55E792}" type="pres">
      <dgm:prSet presAssocID="{C397DD38-4D39-4DF4-91D1-506B413AF10F}" presName="tx1" presStyleLbl="revTx" presStyleIdx="0" presStyleCnt="7"/>
      <dgm:spPr/>
    </dgm:pt>
    <dgm:pt modelId="{9D085B3C-BEB1-4A1D-9E9A-8390DD68A596}" type="pres">
      <dgm:prSet presAssocID="{C397DD38-4D39-4DF4-91D1-506B413AF10F}" presName="vert1" presStyleCnt="0"/>
      <dgm:spPr/>
    </dgm:pt>
    <dgm:pt modelId="{7C3BA166-6C3A-4272-96D1-D2DA4F675A22}" type="pres">
      <dgm:prSet presAssocID="{1F814005-0DB8-4553-B71D-9C742F6DC5A6}" presName="thickLine" presStyleLbl="alignNode1" presStyleIdx="1" presStyleCnt="7"/>
      <dgm:spPr/>
    </dgm:pt>
    <dgm:pt modelId="{C02F78CA-C6B1-4E08-9E67-04DA3B5B3969}" type="pres">
      <dgm:prSet presAssocID="{1F814005-0DB8-4553-B71D-9C742F6DC5A6}" presName="horz1" presStyleCnt="0"/>
      <dgm:spPr/>
    </dgm:pt>
    <dgm:pt modelId="{BEB95D2B-382E-4BFB-933B-69AEC475F63E}" type="pres">
      <dgm:prSet presAssocID="{1F814005-0DB8-4553-B71D-9C742F6DC5A6}" presName="tx1" presStyleLbl="revTx" presStyleIdx="1" presStyleCnt="7"/>
      <dgm:spPr/>
    </dgm:pt>
    <dgm:pt modelId="{9A040044-E848-4EE1-8030-BC20B2F03DFF}" type="pres">
      <dgm:prSet presAssocID="{1F814005-0DB8-4553-B71D-9C742F6DC5A6}" presName="vert1" presStyleCnt="0"/>
      <dgm:spPr/>
    </dgm:pt>
    <dgm:pt modelId="{DA8AAACB-2062-4485-8B1A-8F7DD3030E8C}" type="pres">
      <dgm:prSet presAssocID="{7C26654F-C87C-4D05-8710-2FEEDEA188D1}" presName="thickLine" presStyleLbl="alignNode1" presStyleIdx="2" presStyleCnt="7"/>
      <dgm:spPr/>
    </dgm:pt>
    <dgm:pt modelId="{5B9C3FD3-D2E1-4365-9C9F-630FA2F28A91}" type="pres">
      <dgm:prSet presAssocID="{7C26654F-C87C-4D05-8710-2FEEDEA188D1}" presName="horz1" presStyleCnt="0"/>
      <dgm:spPr/>
    </dgm:pt>
    <dgm:pt modelId="{65D8AE0A-3883-41A8-8162-614AE578F0FB}" type="pres">
      <dgm:prSet presAssocID="{7C26654F-C87C-4D05-8710-2FEEDEA188D1}" presName="tx1" presStyleLbl="revTx" presStyleIdx="2" presStyleCnt="7"/>
      <dgm:spPr/>
    </dgm:pt>
    <dgm:pt modelId="{62048EE1-56B8-48AB-98AC-B4C6A0F451A3}" type="pres">
      <dgm:prSet presAssocID="{7C26654F-C87C-4D05-8710-2FEEDEA188D1}" presName="vert1" presStyleCnt="0"/>
      <dgm:spPr/>
    </dgm:pt>
    <dgm:pt modelId="{4B0533C4-FD3F-4BFB-BD7E-38877999ADC4}" type="pres">
      <dgm:prSet presAssocID="{0A3F5207-C0A1-4E28-8342-18DE40F0A0DB}" presName="thickLine" presStyleLbl="alignNode1" presStyleIdx="3" presStyleCnt="7"/>
      <dgm:spPr/>
    </dgm:pt>
    <dgm:pt modelId="{D398DD99-EC5E-4080-82D0-F93824B3379C}" type="pres">
      <dgm:prSet presAssocID="{0A3F5207-C0A1-4E28-8342-18DE40F0A0DB}" presName="horz1" presStyleCnt="0"/>
      <dgm:spPr/>
    </dgm:pt>
    <dgm:pt modelId="{FC0D0300-EB3E-4735-B5AA-55DAE7D8D8CE}" type="pres">
      <dgm:prSet presAssocID="{0A3F5207-C0A1-4E28-8342-18DE40F0A0DB}" presName="tx1" presStyleLbl="revTx" presStyleIdx="3" presStyleCnt="7"/>
      <dgm:spPr/>
    </dgm:pt>
    <dgm:pt modelId="{7D864A66-720F-4E1C-885A-2E5006AB14B2}" type="pres">
      <dgm:prSet presAssocID="{0A3F5207-C0A1-4E28-8342-18DE40F0A0DB}" presName="vert1" presStyleCnt="0"/>
      <dgm:spPr/>
    </dgm:pt>
    <dgm:pt modelId="{26E27DAB-3694-4BEC-9D19-575AF07D88AD}" type="pres">
      <dgm:prSet presAssocID="{550C905D-77E9-4387-8479-ACE466A59CF0}" presName="thickLine" presStyleLbl="alignNode1" presStyleIdx="4" presStyleCnt="7"/>
      <dgm:spPr/>
    </dgm:pt>
    <dgm:pt modelId="{B53E3EBB-E18D-4079-AEAD-13E765777447}" type="pres">
      <dgm:prSet presAssocID="{550C905D-77E9-4387-8479-ACE466A59CF0}" presName="horz1" presStyleCnt="0"/>
      <dgm:spPr/>
    </dgm:pt>
    <dgm:pt modelId="{98685D7F-74E8-4F5E-8913-0C60B976D51E}" type="pres">
      <dgm:prSet presAssocID="{550C905D-77E9-4387-8479-ACE466A59CF0}" presName="tx1" presStyleLbl="revTx" presStyleIdx="4" presStyleCnt="7"/>
      <dgm:spPr/>
    </dgm:pt>
    <dgm:pt modelId="{58588C6C-3D80-4B05-8E30-1D46A85D2D88}" type="pres">
      <dgm:prSet presAssocID="{550C905D-77E9-4387-8479-ACE466A59CF0}" presName="vert1" presStyleCnt="0"/>
      <dgm:spPr/>
    </dgm:pt>
    <dgm:pt modelId="{1F509892-FABA-48B8-B487-FEC1CF62C8E2}" type="pres">
      <dgm:prSet presAssocID="{FE6E4974-6B9C-49B6-A18C-20446C7EC2FC}" presName="thickLine" presStyleLbl="alignNode1" presStyleIdx="5" presStyleCnt="7"/>
      <dgm:spPr/>
    </dgm:pt>
    <dgm:pt modelId="{0CED39E6-A3DA-4C94-969A-8401432CCF75}" type="pres">
      <dgm:prSet presAssocID="{FE6E4974-6B9C-49B6-A18C-20446C7EC2FC}" presName="horz1" presStyleCnt="0"/>
      <dgm:spPr/>
    </dgm:pt>
    <dgm:pt modelId="{54A61C85-3A17-4561-96FC-EFF10B50156B}" type="pres">
      <dgm:prSet presAssocID="{FE6E4974-6B9C-49B6-A18C-20446C7EC2FC}" presName="tx1" presStyleLbl="revTx" presStyleIdx="5" presStyleCnt="7"/>
      <dgm:spPr/>
    </dgm:pt>
    <dgm:pt modelId="{54ECA8F7-1318-4C3B-A358-B36ABC45249A}" type="pres">
      <dgm:prSet presAssocID="{FE6E4974-6B9C-49B6-A18C-20446C7EC2FC}" presName="vert1" presStyleCnt="0"/>
      <dgm:spPr/>
    </dgm:pt>
    <dgm:pt modelId="{54BE085D-9115-4C70-9B00-A957F8BE6F80}" type="pres">
      <dgm:prSet presAssocID="{AD9F042B-D8EC-4637-973D-AD8DEDB932B7}" presName="thickLine" presStyleLbl="alignNode1" presStyleIdx="6" presStyleCnt="7"/>
      <dgm:spPr/>
    </dgm:pt>
    <dgm:pt modelId="{C3F0B1CD-F64B-47ED-9435-162824453AC6}" type="pres">
      <dgm:prSet presAssocID="{AD9F042B-D8EC-4637-973D-AD8DEDB932B7}" presName="horz1" presStyleCnt="0"/>
      <dgm:spPr/>
    </dgm:pt>
    <dgm:pt modelId="{A0258BF3-68AF-497B-9D35-1114503B17C8}" type="pres">
      <dgm:prSet presAssocID="{AD9F042B-D8EC-4637-973D-AD8DEDB932B7}" presName="tx1" presStyleLbl="revTx" presStyleIdx="6" presStyleCnt="7"/>
      <dgm:spPr/>
    </dgm:pt>
    <dgm:pt modelId="{DA9A3DDD-1B2D-47E5-9D36-D3473B9EB726}" type="pres">
      <dgm:prSet presAssocID="{AD9F042B-D8EC-4637-973D-AD8DEDB932B7}" presName="vert1" presStyleCnt="0"/>
      <dgm:spPr/>
    </dgm:pt>
  </dgm:ptLst>
  <dgm:cxnLst>
    <dgm:cxn modelId="{20D0CF12-359C-44C3-BDF3-DBDA08CC15B5}" type="presOf" srcId="{FE6E4974-6B9C-49B6-A18C-20446C7EC2FC}" destId="{54A61C85-3A17-4561-96FC-EFF10B50156B}" srcOrd="0" destOrd="0" presId="urn:microsoft.com/office/officeart/2008/layout/LinedList"/>
    <dgm:cxn modelId="{F044E21E-E561-47DC-AB0D-ECCD3F276EFD}" srcId="{00612D48-1796-4637-9A86-3D244CAF5AC2}" destId="{1F814005-0DB8-4553-B71D-9C742F6DC5A6}" srcOrd="1" destOrd="0" parTransId="{61D59B79-747E-4358-8762-BF7CEFC0F97D}" sibTransId="{1ABDCC6D-82A8-44DB-A6E3-8A7877B492C6}"/>
    <dgm:cxn modelId="{6E202D32-95B9-46AF-A5DA-882C6C99E92A}" type="presOf" srcId="{00612D48-1796-4637-9A86-3D244CAF5AC2}" destId="{EFB503C0-261E-4D53-AC9B-DF1220EF786D}" srcOrd="0" destOrd="0" presId="urn:microsoft.com/office/officeart/2008/layout/LinedList"/>
    <dgm:cxn modelId="{C50F5144-A40D-4F3D-9894-0818BD69D61E}" type="presOf" srcId="{0A3F5207-C0A1-4E28-8342-18DE40F0A0DB}" destId="{FC0D0300-EB3E-4735-B5AA-55DAE7D8D8CE}" srcOrd="0" destOrd="0" presId="urn:microsoft.com/office/officeart/2008/layout/LinedList"/>
    <dgm:cxn modelId="{AC32BB66-365F-49BB-A436-AC6E5B696180}" type="presOf" srcId="{AD9F042B-D8EC-4637-973D-AD8DEDB932B7}" destId="{A0258BF3-68AF-497B-9D35-1114503B17C8}" srcOrd="0" destOrd="0" presId="urn:microsoft.com/office/officeart/2008/layout/LinedList"/>
    <dgm:cxn modelId="{DC79A74B-0627-49FF-833A-9FD7F04E3AEF}" type="presOf" srcId="{1F814005-0DB8-4553-B71D-9C742F6DC5A6}" destId="{BEB95D2B-382E-4BFB-933B-69AEC475F63E}" srcOrd="0" destOrd="0" presId="urn:microsoft.com/office/officeart/2008/layout/LinedList"/>
    <dgm:cxn modelId="{64D1577A-1F6E-42B5-8AF8-3AB2126AE062}" srcId="{00612D48-1796-4637-9A86-3D244CAF5AC2}" destId="{0A3F5207-C0A1-4E28-8342-18DE40F0A0DB}" srcOrd="3" destOrd="0" parTransId="{EE266CCA-BAA3-4FB1-93FF-F8D01432FD51}" sibTransId="{DB51D4DD-E18B-4986-9BB3-F50B7B633F07}"/>
    <dgm:cxn modelId="{D890A77D-743C-4CEF-BA99-5AE51AC270A0}" srcId="{00612D48-1796-4637-9A86-3D244CAF5AC2}" destId="{C397DD38-4D39-4DF4-91D1-506B413AF10F}" srcOrd="0" destOrd="0" parTransId="{289DC784-8BB5-435A-AC15-4593EF7046F6}" sibTransId="{1F18047F-5B11-4332-94BD-D2818E42A05A}"/>
    <dgm:cxn modelId="{8ED57D90-C833-4B93-AA33-7171C47F86E9}" srcId="{00612D48-1796-4637-9A86-3D244CAF5AC2}" destId="{7C26654F-C87C-4D05-8710-2FEEDEA188D1}" srcOrd="2" destOrd="0" parTransId="{861AF8CC-9BF3-40E9-A3E8-7540686071EB}" sibTransId="{BC46DB18-4516-4B0F-947E-0B8515F5235F}"/>
    <dgm:cxn modelId="{B8FA9FB6-AEBD-49A3-B363-817949244577}" srcId="{00612D48-1796-4637-9A86-3D244CAF5AC2}" destId="{FE6E4974-6B9C-49B6-A18C-20446C7EC2FC}" srcOrd="5" destOrd="0" parTransId="{C1614DBF-523C-4745-8976-09CE878BE50B}" sibTransId="{9E565AA6-1101-4955-A926-778A70271335}"/>
    <dgm:cxn modelId="{AE3C42C3-9515-4488-AFF5-81F7C8F8783B}" type="presOf" srcId="{7C26654F-C87C-4D05-8710-2FEEDEA188D1}" destId="{65D8AE0A-3883-41A8-8162-614AE578F0FB}" srcOrd="0" destOrd="0" presId="urn:microsoft.com/office/officeart/2008/layout/LinedList"/>
    <dgm:cxn modelId="{0485B6D3-D1A4-419F-96AF-4B14A9E1A92F}" type="presOf" srcId="{550C905D-77E9-4387-8479-ACE466A59CF0}" destId="{98685D7F-74E8-4F5E-8913-0C60B976D51E}" srcOrd="0" destOrd="0" presId="urn:microsoft.com/office/officeart/2008/layout/LinedList"/>
    <dgm:cxn modelId="{7E15C4D5-14BF-4689-A2F0-FC0450D62E82}" type="presOf" srcId="{C397DD38-4D39-4DF4-91D1-506B413AF10F}" destId="{1949EA5A-046A-49F6-B924-8DF2FD55E792}" srcOrd="0" destOrd="0" presId="urn:microsoft.com/office/officeart/2008/layout/LinedList"/>
    <dgm:cxn modelId="{0D9F0CDB-0DB7-4D38-9235-91F5A4EBB6AB}" srcId="{00612D48-1796-4637-9A86-3D244CAF5AC2}" destId="{AD9F042B-D8EC-4637-973D-AD8DEDB932B7}" srcOrd="6" destOrd="0" parTransId="{DF67F19E-4A14-486F-8E1E-60361967EE59}" sibTransId="{9378DED5-B2B9-4C0B-A6B5-61DC6C1D8C6A}"/>
    <dgm:cxn modelId="{B65210FF-1BBF-4434-8D2D-BEDF3CEDB86B}" srcId="{00612D48-1796-4637-9A86-3D244CAF5AC2}" destId="{550C905D-77E9-4387-8479-ACE466A59CF0}" srcOrd="4" destOrd="0" parTransId="{241C0CB2-9B9E-4DDA-A64C-4F26A2A7C0C1}" sibTransId="{5D5D5ECD-04ED-4C4B-B36F-B966C92E15C6}"/>
    <dgm:cxn modelId="{CD204D8B-5E1A-4F48-AF0E-A64FC5BFB496}" type="presParOf" srcId="{EFB503C0-261E-4D53-AC9B-DF1220EF786D}" destId="{BF39A6A8-67DF-4DB3-8382-3438DC1F6449}" srcOrd="0" destOrd="0" presId="urn:microsoft.com/office/officeart/2008/layout/LinedList"/>
    <dgm:cxn modelId="{46070D15-F905-4262-A396-A99AC4C8E591}" type="presParOf" srcId="{EFB503C0-261E-4D53-AC9B-DF1220EF786D}" destId="{416AA9FE-3C7C-478F-90D2-B7CEB4416011}" srcOrd="1" destOrd="0" presId="urn:microsoft.com/office/officeart/2008/layout/LinedList"/>
    <dgm:cxn modelId="{BDDEB85A-238A-4EF7-B5B3-99CE6F87EE34}" type="presParOf" srcId="{416AA9FE-3C7C-478F-90D2-B7CEB4416011}" destId="{1949EA5A-046A-49F6-B924-8DF2FD55E792}" srcOrd="0" destOrd="0" presId="urn:microsoft.com/office/officeart/2008/layout/LinedList"/>
    <dgm:cxn modelId="{50F5DAFC-3CA3-4774-B903-6D5A22AC9BBE}" type="presParOf" srcId="{416AA9FE-3C7C-478F-90D2-B7CEB4416011}" destId="{9D085B3C-BEB1-4A1D-9E9A-8390DD68A596}" srcOrd="1" destOrd="0" presId="urn:microsoft.com/office/officeart/2008/layout/LinedList"/>
    <dgm:cxn modelId="{05BFE020-25D0-4353-A791-83212FB8FCAC}" type="presParOf" srcId="{EFB503C0-261E-4D53-AC9B-DF1220EF786D}" destId="{7C3BA166-6C3A-4272-96D1-D2DA4F675A22}" srcOrd="2" destOrd="0" presId="urn:microsoft.com/office/officeart/2008/layout/LinedList"/>
    <dgm:cxn modelId="{6DFE0AEB-6C25-41A3-ADD2-46E5B8695620}" type="presParOf" srcId="{EFB503C0-261E-4D53-AC9B-DF1220EF786D}" destId="{C02F78CA-C6B1-4E08-9E67-04DA3B5B3969}" srcOrd="3" destOrd="0" presId="urn:microsoft.com/office/officeart/2008/layout/LinedList"/>
    <dgm:cxn modelId="{9A268BE5-B710-4305-A7A0-85F24358FD35}" type="presParOf" srcId="{C02F78CA-C6B1-4E08-9E67-04DA3B5B3969}" destId="{BEB95D2B-382E-4BFB-933B-69AEC475F63E}" srcOrd="0" destOrd="0" presId="urn:microsoft.com/office/officeart/2008/layout/LinedList"/>
    <dgm:cxn modelId="{31153707-A34E-44CF-8D79-E2DBDF1A2880}" type="presParOf" srcId="{C02F78CA-C6B1-4E08-9E67-04DA3B5B3969}" destId="{9A040044-E848-4EE1-8030-BC20B2F03DFF}" srcOrd="1" destOrd="0" presId="urn:microsoft.com/office/officeart/2008/layout/LinedList"/>
    <dgm:cxn modelId="{8AC5711A-AD10-4FB6-AF93-A980C43733E3}" type="presParOf" srcId="{EFB503C0-261E-4D53-AC9B-DF1220EF786D}" destId="{DA8AAACB-2062-4485-8B1A-8F7DD3030E8C}" srcOrd="4" destOrd="0" presId="urn:microsoft.com/office/officeart/2008/layout/LinedList"/>
    <dgm:cxn modelId="{5FB9A6B4-B99D-4DF6-9B1F-6F11F78828FF}" type="presParOf" srcId="{EFB503C0-261E-4D53-AC9B-DF1220EF786D}" destId="{5B9C3FD3-D2E1-4365-9C9F-630FA2F28A91}" srcOrd="5" destOrd="0" presId="urn:microsoft.com/office/officeart/2008/layout/LinedList"/>
    <dgm:cxn modelId="{62AE65A0-F764-4025-846B-0974A22052BB}" type="presParOf" srcId="{5B9C3FD3-D2E1-4365-9C9F-630FA2F28A91}" destId="{65D8AE0A-3883-41A8-8162-614AE578F0FB}" srcOrd="0" destOrd="0" presId="urn:microsoft.com/office/officeart/2008/layout/LinedList"/>
    <dgm:cxn modelId="{1B097FB3-55BF-4C46-8821-86CF9C7496B1}" type="presParOf" srcId="{5B9C3FD3-D2E1-4365-9C9F-630FA2F28A91}" destId="{62048EE1-56B8-48AB-98AC-B4C6A0F451A3}" srcOrd="1" destOrd="0" presId="urn:microsoft.com/office/officeart/2008/layout/LinedList"/>
    <dgm:cxn modelId="{8C27F12C-9E5D-4D2A-96A6-7F102E730703}" type="presParOf" srcId="{EFB503C0-261E-4D53-AC9B-DF1220EF786D}" destId="{4B0533C4-FD3F-4BFB-BD7E-38877999ADC4}" srcOrd="6" destOrd="0" presId="urn:microsoft.com/office/officeart/2008/layout/LinedList"/>
    <dgm:cxn modelId="{34DC9180-75F7-4A07-8E98-E1AB9505ECC7}" type="presParOf" srcId="{EFB503C0-261E-4D53-AC9B-DF1220EF786D}" destId="{D398DD99-EC5E-4080-82D0-F93824B3379C}" srcOrd="7" destOrd="0" presId="urn:microsoft.com/office/officeart/2008/layout/LinedList"/>
    <dgm:cxn modelId="{6A6E740D-A2EA-4521-ADE0-715EC907EED7}" type="presParOf" srcId="{D398DD99-EC5E-4080-82D0-F93824B3379C}" destId="{FC0D0300-EB3E-4735-B5AA-55DAE7D8D8CE}" srcOrd="0" destOrd="0" presId="urn:microsoft.com/office/officeart/2008/layout/LinedList"/>
    <dgm:cxn modelId="{5882C88D-17B4-4138-927F-B31A1E6FD91C}" type="presParOf" srcId="{D398DD99-EC5E-4080-82D0-F93824B3379C}" destId="{7D864A66-720F-4E1C-885A-2E5006AB14B2}" srcOrd="1" destOrd="0" presId="urn:microsoft.com/office/officeart/2008/layout/LinedList"/>
    <dgm:cxn modelId="{CF030CA2-F688-444E-8A50-293E6CA91C4B}" type="presParOf" srcId="{EFB503C0-261E-4D53-AC9B-DF1220EF786D}" destId="{26E27DAB-3694-4BEC-9D19-575AF07D88AD}" srcOrd="8" destOrd="0" presId="urn:microsoft.com/office/officeart/2008/layout/LinedList"/>
    <dgm:cxn modelId="{B1B0A53E-E3F2-4513-BE87-E908EACCE587}" type="presParOf" srcId="{EFB503C0-261E-4D53-AC9B-DF1220EF786D}" destId="{B53E3EBB-E18D-4079-AEAD-13E765777447}" srcOrd="9" destOrd="0" presId="urn:microsoft.com/office/officeart/2008/layout/LinedList"/>
    <dgm:cxn modelId="{E2312573-30F9-42A3-8191-3AC42051E5CF}" type="presParOf" srcId="{B53E3EBB-E18D-4079-AEAD-13E765777447}" destId="{98685D7F-74E8-4F5E-8913-0C60B976D51E}" srcOrd="0" destOrd="0" presId="urn:microsoft.com/office/officeart/2008/layout/LinedList"/>
    <dgm:cxn modelId="{4A54D26D-1DDB-492E-B0A2-FC26BC1C0D29}" type="presParOf" srcId="{B53E3EBB-E18D-4079-AEAD-13E765777447}" destId="{58588C6C-3D80-4B05-8E30-1D46A85D2D88}" srcOrd="1" destOrd="0" presId="urn:microsoft.com/office/officeart/2008/layout/LinedList"/>
    <dgm:cxn modelId="{E6A0C06B-633E-4D14-AFC0-CC298E96F9AB}" type="presParOf" srcId="{EFB503C0-261E-4D53-AC9B-DF1220EF786D}" destId="{1F509892-FABA-48B8-B487-FEC1CF62C8E2}" srcOrd="10" destOrd="0" presId="urn:microsoft.com/office/officeart/2008/layout/LinedList"/>
    <dgm:cxn modelId="{0C98EA50-428C-46CD-B658-D9C6CEFFDA2A}" type="presParOf" srcId="{EFB503C0-261E-4D53-AC9B-DF1220EF786D}" destId="{0CED39E6-A3DA-4C94-969A-8401432CCF75}" srcOrd="11" destOrd="0" presId="urn:microsoft.com/office/officeart/2008/layout/LinedList"/>
    <dgm:cxn modelId="{761D35FB-E294-4CF6-BE81-F546F94B6431}" type="presParOf" srcId="{0CED39E6-A3DA-4C94-969A-8401432CCF75}" destId="{54A61C85-3A17-4561-96FC-EFF10B50156B}" srcOrd="0" destOrd="0" presId="urn:microsoft.com/office/officeart/2008/layout/LinedList"/>
    <dgm:cxn modelId="{B2A2DC40-3335-43D4-9406-38C179D65614}" type="presParOf" srcId="{0CED39E6-A3DA-4C94-969A-8401432CCF75}" destId="{54ECA8F7-1318-4C3B-A358-B36ABC45249A}" srcOrd="1" destOrd="0" presId="urn:microsoft.com/office/officeart/2008/layout/LinedList"/>
    <dgm:cxn modelId="{8E8432F1-1264-459B-91BD-93C052091BE7}" type="presParOf" srcId="{EFB503C0-261E-4D53-AC9B-DF1220EF786D}" destId="{54BE085D-9115-4C70-9B00-A957F8BE6F80}" srcOrd="12" destOrd="0" presId="urn:microsoft.com/office/officeart/2008/layout/LinedList"/>
    <dgm:cxn modelId="{45D3E4EE-533D-4267-B763-3E17032A878B}" type="presParOf" srcId="{EFB503C0-261E-4D53-AC9B-DF1220EF786D}" destId="{C3F0B1CD-F64B-47ED-9435-162824453AC6}" srcOrd="13" destOrd="0" presId="urn:microsoft.com/office/officeart/2008/layout/LinedList"/>
    <dgm:cxn modelId="{8AB89E7A-CE82-45E8-BA3A-5F5723C607DA}" type="presParOf" srcId="{C3F0B1CD-F64B-47ED-9435-162824453AC6}" destId="{A0258BF3-68AF-497B-9D35-1114503B17C8}" srcOrd="0" destOrd="0" presId="urn:microsoft.com/office/officeart/2008/layout/LinedList"/>
    <dgm:cxn modelId="{9ED2CBA9-FB98-4A1B-A3C3-7794FE9449F1}" type="presParOf" srcId="{C3F0B1CD-F64B-47ED-9435-162824453AC6}" destId="{DA9A3DDD-1B2D-47E5-9D36-D3473B9EB72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2D5A0-CFE4-4497-9D62-E5AC737E38A0}">
      <dsp:nvSpPr>
        <dsp:cNvPr id="0" name=""/>
        <dsp:cNvSpPr/>
      </dsp:nvSpPr>
      <dsp:spPr>
        <a:xfrm>
          <a:off x="0" y="2703"/>
          <a:ext cx="6900512"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A612AA-B47B-4CC2-932F-F6B263D62728}">
      <dsp:nvSpPr>
        <dsp:cNvPr id="0" name=""/>
        <dsp:cNvSpPr/>
      </dsp:nvSpPr>
      <dsp:spPr>
        <a:xfrm>
          <a:off x="0" y="2703"/>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dirty="0"/>
            <a:t>Lots of different things.</a:t>
          </a:r>
          <a:endParaRPr lang="en-US" sz="2500" kern="1200" dirty="0"/>
        </a:p>
      </dsp:txBody>
      <dsp:txXfrm>
        <a:off x="0" y="2703"/>
        <a:ext cx="6900512" cy="921789"/>
      </dsp:txXfrm>
    </dsp:sp>
    <dsp:sp modelId="{6DFDA3F6-6A2F-4AC3-8AB8-D4943839487C}">
      <dsp:nvSpPr>
        <dsp:cNvPr id="0" name=""/>
        <dsp:cNvSpPr/>
      </dsp:nvSpPr>
      <dsp:spPr>
        <a:xfrm>
          <a:off x="0" y="924492"/>
          <a:ext cx="6900512" cy="0"/>
        </a:xfrm>
        <a:prstGeom prst="line">
          <a:avLst/>
        </a:prstGeom>
        <a:solidFill>
          <a:schemeClr val="accent2">
            <a:hueOff val="-311235"/>
            <a:satOff val="-9821"/>
            <a:lumOff val="7373"/>
            <a:alphaOff val="0"/>
          </a:schemeClr>
        </a:solidFill>
        <a:ln w="19050" cap="flat" cmpd="sng" algn="ctr">
          <a:solidFill>
            <a:schemeClr val="accent2">
              <a:hueOff val="-311235"/>
              <a:satOff val="-9821"/>
              <a:lumOff val="737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1AA4B9-6D91-4A09-AEA9-68840FF905F9}">
      <dsp:nvSpPr>
        <dsp:cNvPr id="0" name=""/>
        <dsp:cNvSpPr/>
      </dsp:nvSpPr>
      <dsp:spPr>
        <a:xfrm>
          <a:off x="0" y="924492"/>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dirty="0"/>
            <a:t>We run Scrum-like projects and kanban projects, depending on the requirements.</a:t>
          </a:r>
          <a:endParaRPr lang="en-US" sz="2500" kern="1200" dirty="0"/>
        </a:p>
      </dsp:txBody>
      <dsp:txXfrm>
        <a:off x="0" y="924492"/>
        <a:ext cx="6900512" cy="921789"/>
      </dsp:txXfrm>
    </dsp:sp>
    <dsp:sp modelId="{8E9E31B9-1270-4680-9A45-94C8467F0E22}">
      <dsp:nvSpPr>
        <dsp:cNvPr id="0" name=""/>
        <dsp:cNvSpPr/>
      </dsp:nvSpPr>
      <dsp:spPr>
        <a:xfrm>
          <a:off x="0" y="1846281"/>
          <a:ext cx="6900512" cy="0"/>
        </a:xfrm>
        <a:prstGeom prst="line">
          <a:avLst/>
        </a:prstGeom>
        <a:solidFill>
          <a:schemeClr val="accent2">
            <a:hueOff val="-622469"/>
            <a:satOff val="-19641"/>
            <a:lumOff val="14745"/>
            <a:alphaOff val="0"/>
          </a:schemeClr>
        </a:solidFill>
        <a:ln w="19050" cap="flat" cmpd="sng" algn="ctr">
          <a:solidFill>
            <a:schemeClr val="accent2">
              <a:hueOff val="-622469"/>
              <a:satOff val="-19641"/>
              <a:lumOff val="147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49BD8A-2713-4B2E-A5B4-806928DFD8AA}">
      <dsp:nvSpPr>
        <dsp:cNvPr id="0" name=""/>
        <dsp:cNvSpPr/>
      </dsp:nvSpPr>
      <dsp:spPr>
        <a:xfrm>
          <a:off x="0" y="1846281"/>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Agile is an adjective, not a noun.</a:t>
          </a:r>
        </a:p>
      </dsp:txBody>
      <dsp:txXfrm>
        <a:off x="0" y="1846281"/>
        <a:ext cx="6900512" cy="921789"/>
      </dsp:txXfrm>
    </dsp:sp>
    <dsp:sp modelId="{769A79E1-1795-4048-A192-F17C613E1D5C}">
      <dsp:nvSpPr>
        <dsp:cNvPr id="0" name=""/>
        <dsp:cNvSpPr/>
      </dsp:nvSpPr>
      <dsp:spPr>
        <a:xfrm>
          <a:off x="0" y="2768070"/>
          <a:ext cx="6900512" cy="0"/>
        </a:xfrm>
        <a:prstGeom prst="line">
          <a:avLst/>
        </a:prstGeom>
        <a:solidFill>
          <a:schemeClr val="accent2">
            <a:hueOff val="-933704"/>
            <a:satOff val="-29462"/>
            <a:lumOff val="22118"/>
            <a:alphaOff val="0"/>
          </a:schemeClr>
        </a:solidFill>
        <a:ln w="19050" cap="flat" cmpd="sng" algn="ctr">
          <a:solidFill>
            <a:schemeClr val="accent2">
              <a:hueOff val="-933704"/>
              <a:satOff val="-29462"/>
              <a:lumOff val="221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9ABB8-5264-4B52-AC97-18792C7F5BDA}">
      <dsp:nvSpPr>
        <dsp:cNvPr id="0" name=""/>
        <dsp:cNvSpPr/>
      </dsp:nvSpPr>
      <dsp:spPr>
        <a:xfrm>
          <a:off x="0" y="2768070"/>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a:t>Most </a:t>
          </a:r>
          <a:r>
            <a:rPr lang="en-AU" sz="2500" kern="1200" dirty="0"/>
            <a:t>of these stories come from Scrum-like projects.</a:t>
          </a:r>
          <a:endParaRPr lang="en-US" sz="2500" kern="1200" dirty="0"/>
        </a:p>
      </dsp:txBody>
      <dsp:txXfrm>
        <a:off x="0" y="2768070"/>
        <a:ext cx="6900512" cy="921789"/>
      </dsp:txXfrm>
    </dsp:sp>
    <dsp:sp modelId="{9A0AE205-6B75-4BB0-8FAB-BA151BCFA909}">
      <dsp:nvSpPr>
        <dsp:cNvPr id="0" name=""/>
        <dsp:cNvSpPr/>
      </dsp:nvSpPr>
      <dsp:spPr>
        <a:xfrm>
          <a:off x="0" y="3689859"/>
          <a:ext cx="6900512" cy="0"/>
        </a:xfrm>
        <a:prstGeom prst="line">
          <a:avLst/>
        </a:prstGeom>
        <a:solidFill>
          <a:schemeClr val="accent2">
            <a:hueOff val="-1244939"/>
            <a:satOff val="-39282"/>
            <a:lumOff val="29490"/>
            <a:alphaOff val="0"/>
          </a:schemeClr>
        </a:solidFill>
        <a:ln w="19050" cap="flat" cmpd="sng" algn="ctr">
          <a:solidFill>
            <a:schemeClr val="accent2">
              <a:hueOff val="-1244939"/>
              <a:satOff val="-39282"/>
              <a:lumOff val="294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B0FA54-0DC0-40B1-BC8F-18461D04DB83}">
      <dsp:nvSpPr>
        <dsp:cNvPr id="0" name=""/>
        <dsp:cNvSpPr/>
      </dsp:nvSpPr>
      <dsp:spPr>
        <a:xfrm>
          <a:off x="0" y="3689859"/>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dirty="0"/>
            <a:t>All of them are real.</a:t>
          </a:r>
          <a:endParaRPr lang="en-US" sz="2500" kern="1200" dirty="0"/>
        </a:p>
      </dsp:txBody>
      <dsp:txXfrm>
        <a:off x="0" y="3689859"/>
        <a:ext cx="6900512" cy="921789"/>
      </dsp:txXfrm>
    </dsp:sp>
    <dsp:sp modelId="{D5AFC343-ADBC-4CB0-BFFA-5B7AA558A24B}">
      <dsp:nvSpPr>
        <dsp:cNvPr id="0" name=""/>
        <dsp:cNvSpPr/>
      </dsp:nvSpPr>
      <dsp:spPr>
        <a:xfrm>
          <a:off x="0" y="4611648"/>
          <a:ext cx="6900512" cy="0"/>
        </a:xfrm>
        <a:prstGeom prst="line">
          <a:avLst/>
        </a:prstGeom>
        <a:solidFill>
          <a:schemeClr val="accent2">
            <a:hueOff val="-1556173"/>
            <a:satOff val="-49103"/>
            <a:lumOff val="36863"/>
            <a:alphaOff val="0"/>
          </a:schemeClr>
        </a:solidFill>
        <a:ln w="19050" cap="flat" cmpd="sng" algn="ctr">
          <a:solidFill>
            <a:schemeClr val="accent2">
              <a:hueOff val="-1556173"/>
              <a:satOff val="-49103"/>
              <a:lumOff val="3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7A8538-489D-4A1C-A696-824907052F56}">
      <dsp:nvSpPr>
        <dsp:cNvPr id="0" name=""/>
        <dsp:cNvSpPr/>
      </dsp:nvSpPr>
      <dsp:spPr>
        <a:xfrm>
          <a:off x="0" y="4611648"/>
          <a:ext cx="6900512" cy="921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AU" sz="2500" kern="1200" dirty="0"/>
            <a:t>Not all of them have a happy ending.</a:t>
          </a:r>
          <a:endParaRPr lang="en-US" sz="2500" kern="1200" dirty="0"/>
        </a:p>
      </dsp:txBody>
      <dsp:txXfrm>
        <a:off x="0" y="4611648"/>
        <a:ext cx="6900512" cy="921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EDBC2-DB1D-4A29-ADD6-2364F3B82470}">
      <dsp:nvSpPr>
        <dsp:cNvPr id="0" name=""/>
        <dsp:cNvSpPr/>
      </dsp:nvSpPr>
      <dsp:spPr>
        <a:xfrm>
          <a:off x="0" y="2717"/>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9323B-D51F-4955-999E-D1D5ACE565CB}">
      <dsp:nvSpPr>
        <dsp:cNvPr id="0" name=""/>
        <dsp:cNvSpPr/>
      </dsp:nvSpPr>
      <dsp:spPr>
        <a:xfrm>
          <a:off x="0" y="2717"/>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AU" sz="3100" kern="1200"/>
            <a:t>Not everyone should be doing </a:t>
          </a:r>
          <a:r>
            <a:rPr lang="en-AU" sz="3100" b="1" i="1" kern="1200"/>
            <a:t>pre</a:t>
          </a:r>
          <a:r>
            <a:rPr lang="en-AU" sz="3100" kern="1200"/>
            <a:t>finement sessions, but this team needed them.</a:t>
          </a:r>
          <a:endParaRPr lang="en-US" sz="3100" kern="1200"/>
        </a:p>
      </dsp:txBody>
      <dsp:txXfrm>
        <a:off x="0" y="2717"/>
        <a:ext cx="6735443" cy="1853055"/>
      </dsp:txXfrm>
    </dsp:sp>
    <dsp:sp modelId="{56E8CA58-BA21-4497-BBB4-AB17E896621F}">
      <dsp:nvSpPr>
        <dsp:cNvPr id="0" name=""/>
        <dsp:cNvSpPr/>
      </dsp:nvSpPr>
      <dsp:spPr>
        <a:xfrm>
          <a:off x="0" y="1855773"/>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94114A-08F3-4C9E-BD4F-AE45E052D098}">
      <dsp:nvSpPr>
        <dsp:cNvPr id="0" name=""/>
        <dsp:cNvSpPr/>
      </dsp:nvSpPr>
      <dsp:spPr>
        <a:xfrm>
          <a:off x="0" y="1855773"/>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AU" sz="3100" kern="1200"/>
            <a:t>Over time, the BA learned how the rest of the team liked to ingest work, and they weren’t necessary anymore.</a:t>
          </a:r>
          <a:endParaRPr lang="en-US" sz="3100" kern="1200"/>
        </a:p>
      </dsp:txBody>
      <dsp:txXfrm>
        <a:off x="0" y="1855773"/>
        <a:ext cx="6735443" cy="1853055"/>
      </dsp:txXfrm>
    </dsp:sp>
    <dsp:sp modelId="{1BCC45C4-AB0E-4473-AB1F-94DB8CB918B1}">
      <dsp:nvSpPr>
        <dsp:cNvPr id="0" name=""/>
        <dsp:cNvSpPr/>
      </dsp:nvSpPr>
      <dsp:spPr>
        <a:xfrm>
          <a:off x="0" y="3708828"/>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125174-546E-4690-9FC3-FA3D9F3BA9DE}">
      <dsp:nvSpPr>
        <dsp:cNvPr id="0" name=""/>
        <dsp:cNvSpPr/>
      </dsp:nvSpPr>
      <dsp:spPr>
        <a:xfrm>
          <a:off x="0" y="3708828"/>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AU" sz="3100" kern="1200"/>
            <a:t>When they were no longer adding value, they were dropped.</a:t>
          </a:r>
          <a:endParaRPr lang="en-US" sz="3100" kern="1200"/>
        </a:p>
      </dsp:txBody>
      <dsp:txXfrm>
        <a:off x="0" y="3708828"/>
        <a:ext cx="6735443" cy="1853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D3100-3132-4E9B-9E50-2018A954B446}">
      <dsp:nvSpPr>
        <dsp:cNvPr id="0" name=""/>
        <dsp:cNvSpPr/>
      </dsp:nvSpPr>
      <dsp:spPr>
        <a:xfrm>
          <a:off x="0" y="2717"/>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A7693-BDA9-4FD2-BB1B-E37007760B62}">
      <dsp:nvSpPr>
        <dsp:cNvPr id="0" name=""/>
        <dsp:cNvSpPr/>
      </dsp:nvSpPr>
      <dsp:spPr>
        <a:xfrm>
          <a:off x="0" y="2717"/>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AU" sz="3600" kern="1200"/>
            <a:t>One alternative is no-estimates, but hard to get right.</a:t>
          </a:r>
          <a:endParaRPr lang="en-US" sz="3600" kern="1200"/>
        </a:p>
      </dsp:txBody>
      <dsp:txXfrm>
        <a:off x="0" y="2717"/>
        <a:ext cx="6735443" cy="1853055"/>
      </dsp:txXfrm>
    </dsp:sp>
    <dsp:sp modelId="{9EA2F7A6-7913-496D-95C8-1CBB631147DF}">
      <dsp:nvSpPr>
        <dsp:cNvPr id="0" name=""/>
        <dsp:cNvSpPr/>
      </dsp:nvSpPr>
      <dsp:spPr>
        <a:xfrm>
          <a:off x="0" y="1855773"/>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C95B4-5434-47AE-8CF3-91A74DBE1306}">
      <dsp:nvSpPr>
        <dsp:cNvPr id="0" name=""/>
        <dsp:cNvSpPr/>
      </dsp:nvSpPr>
      <dsp:spPr>
        <a:xfrm>
          <a:off x="0" y="1855773"/>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AU" sz="3600" kern="1200"/>
            <a:t>Another is to make one person do all estimates, but you lose diversity of thought.</a:t>
          </a:r>
          <a:endParaRPr lang="en-US" sz="3600" kern="1200"/>
        </a:p>
      </dsp:txBody>
      <dsp:txXfrm>
        <a:off x="0" y="1855773"/>
        <a:ext cx="6735443" cy="1853055"/>
      </dsp:txXfrm>
    </dsp:sp>
    <dsp:sp modelId="{EE33DAEA-CEBE-453D-9245-3A4D8FA711D7}">
      <dsp:nvSpPr>
        <dsp:cNvPr id="0" name=""/>
        <dsp:cNvSpPr/>
      </dsp:nvSpPr>
      <dsp:spPr>
        <a:xfrm>
          <a:off x="0" y="3708828"/>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9B6148-5DE5-463C-8AEF-C4B674E363E6}">
      <dsp:nvSpPr>
        <dsp:cNvPr id="0" name=""/>
        <dsp:cNvSpPr/>
      </dsp:nvSpPr>
      <dsp:spPr>
        <a:xfrm>
          <a:off x="0" y="3708828"/>
          <a:ext cx="6735443" cy="185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AU" sz="3600" kern="1200"/>
            <a:t>This approach to planning poker is now what I generally advocate for all teams that are doing it.</a:t>
          </a:r>
          <a:endParaRPr lang="en-US" sz="3600" kern="1200"/>
        </a:p>
      </dsp:txBody>
      <dsp:txXfrm>
        <a:off x="0" y="3708828"/>
        <a:ext cx="6735443" cy="1853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D3100-3132-4E9B-9E50-2018A954B446}">
      <dsp:nvSpPr>
        <dsp:cNvPr id="0" name=""/>
        <dsp:cNvSpPr/>
      </dsp:nvSpPr>
      <dsp:spPr>
        <a:xfrm>
          <a:off x="0" y="0"/>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2A7693-BDA9-4FD2-BB1B-E37007760B62}">
      <dsp:nvSpPr>
        <dsp:cNvPr id="0" name=""/>
        <dsp:cNvSpPr/>
      </dsp:nvSpPr>
      <dsp:spPr>
        <a:xfrm>
          <a:off x="0" y="0"/>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AU" sz="2600" kern="1200" dirty="0"/>
            <a:t>Estimations are valuable because they give you a velocity</a:t>
          </a:r>
          <a:r>
            <a:rPr lang="en-AU" sz="2600" kern="1200" baseline="30000" dirty="0"/>
            <a:t>12</a:t>
          </a:r>
          <a:r>
            <a:rPr lang="en-AU" sz="2600" kern="1200" dirty="0"/>
            <a:t>.</a:t>
          </a:r>
          <a:endParaRPr lang="en-US" sz="2600" kern="1200" dirty="0"/>
        </a:p>
      </dsp:txBody>
      <dsp:txXfrm>
        <a:off x="0" y="0"/>
        <a:ext cx="6735443" cy="1391150"/>
      </dsp:txXfrm>
    </dsp:sp>
    <dsp:sp modelId="{9EA2F7A6-7913-496D-95C8-1CBB631147DF}">
      <dsp:nvSpPr>
        <dsp:cNvPr id="0" name=""/>
        <dsp:cNvSpPr/>
      </dsp:nvSpPr>
      <dsp:spPr>
        <a:xfrm>
          <a:off x="0" y="1391150"/>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2C95B4-5434-47AE-8CF3-91A74DBE1306}">
      <dsp:nvSpPr>
        <dsp:cNvPr id="0" name=""/>
        <dsp:cNvSpPr/>
      </dsp:nvSpPr>
      <dsp:spPr>
        <a:xfrm>
          <a:off x="0" y="1391150"/>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AU" sz="2600" kern="1200" dirty="0"/>
            <a:t>Velocities are valuable because you can: Use them as a guide for future work commitments, and project delivery dates for future work.</a:t>
          </a:r>
          <a:endParaRPr lang="en-US" sz="2600" kern="1200" dirty="0"/>
        </a:p>
      </dsp:txBody>
      <dsp:txXfrm>
        <a:off x="0" y="1391150"/>
        <a:ext cx="6735443" cy="1391150"/>
      </dsp:txXfrm>
    </dsp:sp>
    <dsp:sp modelId="{EE33DAEA-CEBE-453D-9245-3A4D8FA711D7}">
      <dsp:nvSpPr>
        <dsp:cNvPr id="0" name=""/>
        <dsp:cNvSpPr/>
      </dsp:nvSpPr>
      <dsp:spPr>
        <a:xfrm>
          <a:off x="0" y="2782301"/>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9B6148-5DE5-463C-8AEF-C4B674E363E6}">
      <dsp:nvSpPr>
        <dsp:cNvPr id="0" name=""/>
        <dsp:cNvSpPr/>
      </dsp:nvSpPr>
      <dsp:spPr>
        <a:xfrm>
          <a:off x="0" y="2782301"/>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AU" sz="2600" kern="1200" dirty="0"/>
            <a:t>None of that works if you’re gaming the system.</a:t>
          </a:r>
          <a:endParaRPr lang="en-US" sz="2600" kern="1200" dirty="0"/>
        </a:p>
      </dsp:txBody>
      <dsp:txXfrm>
        <a:off x="0" y="2782301"/>
        <a:ext cx="6735443" cy="1391150"/>
      </dsp:txXfrm>
    </dsp:sp>
    <dsp:sp modelId="{DB6DDE12-4096-4A70-BD34-B84617D4899D}">
      <dsp:nvSpPr>
        <dsp:cNvPr id="0" name=""/>
        <dsp:cNvSpPr/>
      </dsp:nvSpPr>
      <dsp:spPr>
        <a:xfrm>
          <a:off x="0" y="4173451"/>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692FC-DF83-44C4-A02E-128CA033A7EF}">
      <dsp:nvSpPr>
        <dsp:cNvPr id="0" name=""/>
        <dsp:cNvSpPr/>
      </dsp:nvSpPr>
      <dsp:spPr>
        <a:xfrm>
          <a:off x="0" y="4173451"/>
          <a:ext cx="6735443" cy="1391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AU" sz="2600" kern="1200" dirty="0"/>
            <a:t>Same goes for over-estimating stories to give yourself more time to do work. Have an anchor.</a:t>
          </a:r>
          <a:endParaRPr lang="en-US" sz="2600" kern="1200" dirty="0"/>
        </a:p>
      </dsp:txBody>
      <dsp:txXfrm>
        <a:off x="0" y="4173451"/>
        <a:ext cx="6735443" cy="13911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39A6A8-67DF-4DB3-8382-3438DC1F6449}">
      <dsp:nvSpPr>
        <dsp:cNvPr id="0" name=""/>
        <dsp:cNvSpPr/>
      </dsp:nvSpPr>
      <dsp:spPr>
        <a:xfrm>
          <a:off x="0" y="679"/>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49EA5A-046A-49F6-B924-8DF2FD55E792}">
      <dsp:nvSpPr>
        <dsp:cNvPr id="0" name=""/>
        <dsp:cNvSpPr/>
      </dsp:nvSpPr>
      <dsp:spPr>
        <a:xfrm>
          <a:off x="0" y="679"/>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a:t>There’s no one-size-fits-all. </a:t>
          </a:r>
          <a:endParaRPr lang="en-US" sz="2200" kern="1200"/>
        </a:p>
      </dsp:txBody>
      <dsp:txXfrm>
        <a:off x="0" y="679"/>
        <a:ext cx="6735443" cy="794749"/>
      </dsp:txXfrm>
    </dsp:sp>
    <dsp:sp modelId="{7C3BA166-6C3A-4272-96D1-D2DA4F675A22}">
      <dsp:nvSpPr>
        <dsp:cNvPr id="0" name=""/>
        <dsp:cNvSpPr/>
      </dsp:nvSpPr>
      <dsp:spPr>
        <a:xfrm>
          <a:off x="0" y="795428"/>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95D2B-382E-4BFB-933B-69AEC475F63E}">
      <dsp:nvSpPr>
        <dsp:cNvPr id="0" name=""/>
        <dsp:cNvSpPr/>
      </dsp:nvSpPr>
      <dsp:spPr>
        <a:xfrm>
          <a:off x="0" y="795428"/>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a:t>Anyone who says differently is selling something. </a:t>
          </a:r>
          <a:endParaRPr lang="en-US" sz="2200" kern="1200"/>
        </a:p>
      </dsp:txBody>
      <dsp:txXfrm>
        <a:off x="0" y="795428"/>
        <a:ext cx="6735443" cy="794749"/>
      </dsp:txXfrm>
    </dsp:sp>
    <dsp:sp modelId="{DA8AAACB-2062-4485-8B1A-8F7DD3030E8C}">
      <dsp:nvSpPr>
        <dsp:cNvPr id="0" name=""/>
        <dsp:cNvSpPr/>
      </dsp:nvSpPr>
      <dsp:spPr>
        <a:xfrm>
          <a:off x="0" y="1590177"/>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D8AE0A-3883-41A8-8162-614AE578F0FB}">
      <dsp:nvSpPr>
        <dsp:cNvPr id="0" name=""/>
        <dsp:cNvSpPr/>
      </dsp:nvSpPr>
      <dsp:spPr>
        <a:xfrm>
          <a:off x="0" y="1590177"/>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Find what works for this team, on this project, at this time. </a:t>
          </a:r>
          <a:endParaRPr lang="en-US" sz="2200" kern="1200" dirty="0"/>
        </a:p>
      </dsp:txBody>
      <dsp:txXfrm>
        <a:off x="0" y="1590177"/>
        <a:ext cx="6735443" cy="794749"/>
      </dsp:txXfrm>
    </dsp:sp>
    <dsp:sp modelId="{4B0533C4-FD3F-4BFB-BD7E-38877999ADC4}">
      <dsp:nvSpPr>
        <dsp:cNvPr id="0" name=""/>
        <dsp:cNvSpPr/>
      </dsp:nvSpPr>
      <dsp:spPr>
        <a:xfrm>
          <a:off x="0" y="2384926"/>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0D0300-EB3E-4735-B5AA-55DAE7D8D8CE}">
      <dsp:nvSpPr>
        <dsp:cNvPr id="0" name=""/>
        <dsp:cNvSpPr/>
      </dsp:nvSpPr>
      <dsp:spPr>
        <a:xfrm>
          <a:off x="0" y="2384926"/>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a:t>Software is never done, and neither is your process.</a:t>
          </a:r>
          <a:endParaRPr lang="en-US" sz="2200" kern="1200"/>
        </a:p>
      </dsp:txBody>
      <dsp:txXfrm>
        <a:off x="0" y="2384926"/>
        <a:ext cx="6735443" cy="794749"/>
      </dsp:txXfrm>
    </dsp:sp>
    <dsp:sp modelId="{26E27DAB-3694-4BEC-9D19-575AF07D88AD}">
      <dsp:nvSpPr>
        <dsp:cNvPr id="0" name=""/>
        <dsp:cNvSpPr/>
      </dsp:nvSpPr>
      <dsp:spPr>
        <a:xfrm>
          <a:off x="0" y="3179675"/>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685D7F-74E8-4F5E-8913-0C60B976D51E}">
      <dsp:nvSpPr>
        <dsp:cNvPr id="0" name=""/>
        <dsp:cNvSpPr/>
      </dsp:nvSpPr>
      <dsp:spPr>
        <a:xfrm>
          <a:off x="0" y="3179675"/>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a:t>Continually question the value of everything.</a:t>
          </a:r>
          <a:endParaRPr lang="en-US" sz="2200" kern="1200"/>
        </a:p>
      </dsp:txBody>
      <dsp:txXfrm>
        <a:off x="0" y="3179675"/>
        <a:ext cx="6735443" cy="794749"/>
      </dsp:txXfrm>
    </dsp:sp>
    <dsp:sp modelId="{1F509892-FABA-48B8-B487-FEC1CF62C8E2}">
      <dsp:nvSpPr>
        <dsp:cNvPr id="0" name=""/>
        <dsp:cNvSpPr/>
      </dsp:nvSpPr>
      <dsp:spPr>
        <a:xfrm>
          <a:off x="0" y="3974424"/>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61C85-3A17-4561-96FC-EFF10B50156B}">
      <dsp:nvSpPr>
        <dsp:cNvPr id="0" name=""/>
        <dsp:cNvSpPr/>
      </dsp:nvSpPr>
      <dsp:spPr>
        <a:xfrm>
          <a:off x="0" y="3974424"/>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dirty="0"/>
            <a:t>Optimise first, abandon last.</a:t>
          </a:r>
          <a:endParaRPr lang="en-US" sz="2200" kern="1200" dirty="0"/>
        </a:p>
      </dsp:txBody>
      <dsp:txXfrm>
        <a:off x="0" y="3974424"/>
        <a:ext cx="6735443" cy="794749"/>
      </dsp:txXfrm>
    </dsp:sp>
    <dsp:sp modelId="{54BE085D-9115-4C70-9B00-A957F8BE6F80}">
      <dsp:nvSpPr>
        <dsp:cNvPr id="0" name=""/>
        <dsp:cNvSpPr/>
      </dsp:nvSpPr>
      <dsp:spPr>
        <a:xfrm>
          <a:off x="0" y="4769173"/>
          <a:ext cx="6735443"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258BF3-68AF-497B-9D35-1114503B17C8}">
      <dsp:nvSpPr>
        <dsp:cNvPr id="0" name=""/>
        <dsp:cNvSpPr/>
      </dsp:nvSpPr>
      <dsp:spPr>
        <a:xfrm>
          <a:off x="0" y="4769173"/>
          <a:ext cx="6735443" cy="7947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AU" sz="2200" kern="1200"/>
            <a:t>Continually improve.</a:t>
          </a:r>
          <a:endParaRPr lang="en-US" sz="2200" kern="1200"/>
        </a:p>
      </dsp:txBody>
      <dsp:txXfrm>
        <a:off x="0" y="4769173"/>
        <a:ext cx="6735443" cy="79474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36B46-0033-4056-9A67-97A0F90445A9}" type="datetimeFigureOut">
              <a:rPr lang="en-AU" smtClean="0"/>
              <a:t>15/05/2024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4221E-BE13-4497-A62F-1767863DE94C}" type="slidenum">
              <a:rPr lang="en-AU" smtClean="0"/>
              <a:t>‹#›</a:t>
            </a:fld>
            <a:endParaRPr lang="en-AU"/>
          </a:p>
        </p:txBody>
      </p:sp>
    </p:spTree>
    <p:extLst>
      <p:ext uri="{BB962C8B-B14F-4D97-AF65-F5344CB8AC3E}">
        <p14:creationId xmlns:p14="http://schemas.microsoft.com/office/powerpoint/2010/main" val="1405535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94221E-BE13-4497-A62F-1767863DE94C}" type="slidenum">
              <a:rPr lang="en-AU" smtClean="0"/>
              <a:t>1</a:t>
            </a:fld>
            <a:endParaRPr lang="en-AU"/>
          </a:p>
        </p:txBody>
      </p:sp>
    </p:spTree>
    <p:extLst>
      <p:ext uri="{BB962C8B-B14F-4D97-AF65-F5344CB8AC3E}">
        <p14:creationId xmlns:p14="http://schemas.microsoft.com/office/powerpoint/2010/main" val="3333526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94221E-BE13-4497-A62F-1767863DE94C}" type="slidenum">
              <a:rPr lang="en-AU" smtClean="0"/>
              <a:t>16</a:t>
            </a:fld>
            <a:endParaRPr lang="en-AU"/>
          </a:p>
        </p:txBody>
      </p:sp>
    </p:spTree>
    <p:extLst>
      <p:ext uri="{BB962C8B-B14F-4D97-AF65-F5344CB8AC3E}">
        <p14:creationId xmlns:p14="http://schemas.microsoft.com/office/powerpoint/2010/main" val="4195370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94221E-BE13-4497-A62F-1767863DE94C}" type="slidenum">
              <a:rPr lang="en-AU" smtClean="0"/>
              <a:t>17</a:t>
            </a:fld>
            <a:endParaRPr lang="en-AU"/>
          </a:p>
        </p:txBody>
      </p:sp>
    </p:spTree>
    <p:extLst>
      <p:ext uri="{BB962C8B-B14F-4D97-AF65-F5344CB8AC3E}">
        <p14:creationId xmlns:p14="http://schemas.microsoft.com/office/powerpoint/2010/main" val="4123965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94221E-BE13-4497-A62F-1767863DE94C}" type="slidenum">
              <a:rPr lang="en-AU" smtClean="0"/>
              <a:t>2</a:t>
            </a:fld>
            <a:endParaRPr lang="en-AU"/>
          </a:p>
        </p:txBody>
      </p:sp>
    </p:spTree>
    <p:extLst>
      <p:ext uri="{BB962C8B-B14F-4D97-AF65-F5344CB8AC3E}">
        <p14:creationId xmlns:p14="http://schemas.microsoft.com/office/powerpoint/2010/main" val="357125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Introduced </a:t>
            </a:r>
            <a:r>
              <a:rPr lang="en-AU" b="1" i="1" dirty="0" err="1"/>
              <a:t>pre</a:t>
            </a:r>
            <a:r>
              <a:rPr lang="en-AU" dirty="0" err="1"/>
              <a:t>finement</a:t>
            </a:r>
            <a:r>
              <a:rPr lang="en-AU" dirty="0"/>
              <a:t> sessions. One senior dev who’d been on the team the longest and understood how they worked, plus the BA, plus the PO. Senior dev asked all the questions that they knew the other devs and QA’s would likely ask and then BA would iterate before bring to </a:t>
            </a:r>
            <a:r>
              <a:rPr lang="en-AU" b="1" i="1" dirty="0"/>
              <a:t>re</a:t>
            </a:r>
            <a:r>
              <a:rPr lang="en-AU" dirty="0"/>
              <a:t>finement. Time to get a story through refinement dropped from 1 hour to 10 minutes on average.</a:t>
            </a:r>
          </a:p>
          <a:p>
            <a:pPr marL="0" indent="0">
              <a:buNone/>
            </a:pPr>
            <a:r>
              <a:rPr lang="en-AU" dirty="0"/>
              <a:t>Not everyone should be doing </a:t>
            </a:r>
            <a:r>
              <a:rPr lang="en-AU" dirty="0" err="1"/>
              <a:t>prefinement</a:t>
            </a:r>
            <a:r>
              <a:rPr lang="en-AU" dirty="0"/>
              <a:t> sessions, but this team needed them. Over time, the BA learned how the rest of the team liked to ingest work, and they weren’t necessary anymore.</a:t>
            </a:r>
          </a:p>
        </p:txBody>
      </p:sp>
      <p:sp>
        <p:nvSpPr>
          <p:cNvPr id="4" name="Slide Number Placeholder 3"/>
          <p:cNvSpPr>
            <a:spLocks noGrp="1"/>
          </p:cNvSpPr>
          <p:nvPr>
            <p:ph type="sldNum" sz="quarter" idx="5"/>
          </p:nvPr>
        </p:nvSpPr>
        <p:spPr/>
        <p:txBody>
          <a:bodyPr/>
          <a:lstStyle/>
          <a:p>
            <a:fld id="{7094221E-BE13-4497-A62F-1767863DE94C}" type="slidenum">
              <a:rPr lang="en-AU" smtClean="0"/>
              <a:t>6</a:t>
            </a:fld>
            <a:endParaRPr lang="en-AU"/>
          </a:p>
        </p:txBody>
      </p:sp>
    </p:spTree>
    <p:extLst>
      <p:ext uri="{BB962C8B-B14F-4D97-AF65-F5344CB8AC3E}">
        <p14:creationId xmlns:p14="http://schemas.microsoft.com/office/powerpoint/2010/main" val="201965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and I think it’s a 5-point story, it’s a 5-point story. It doesn’t matter if we’re thinking about different implementations. We can work that out when we kick off the work.</a:t>
            </a:r>
          </a:p>
          <a:p>
            <a:r>
              <a:rPr lang="en-AU" dirty="0"/>
              <a:t>Don’t waste time arguing over whether something’s a 1 or a 2, or a 2 or a 3. Take the higher number and move on with your lives. You’ll spend more time arguing about it than </a:t>
            </a:r>
          </a:p>
        </p:txBody>
      </p:sp>
      <p:sp>
        <p:nvSpPr>
          <p:cNvPr id="4" name="Slide Number Placeholder 3"/>
          <p:cNvSpPr>
            <a:spLocks noGrp="1"/>
          </p:cNvSpPr>
          <p:nvPr>
            <p:ph type="sldNum" sz="quarter" idx="5"/>
          </p:nvPr>
        </p:nvSpPr>
        <p:spPr/>
        <p:txBody>
          <a:bodyPr/>
          <a:lstStyle/>
          <a:p>
            <a:fld id="{7094221E-BE13-4497-A62F-1767863DE94C}" type="slidenum">
              <a:rPr lang="en-AU" smtClean="0"/>
              <a:t>8</a:t>
            </a:fld>
            <a:endParaRPr lang="en-AU"/>
          </a:p>
        </p:txBody>
      </p:sp>
    </p:spTree>
    <p:extLst>
      <p:ext uri="{BB962C8B-B14F-4D97-AF65-F5344CB8AC3E}">
        <p14:creationId xmlns:p14="http://schemas.microsoft.com/office/powerpoint/2010/main" val="3908795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7F4AB-50D0-D2AF-8F98-9E71F13C8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8C39BA-4E03-FC60-572F-C983579439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83D29F-636F-95FD-0E21-A694646611A0}"/>
              </a:ext>
            </a:extLst>
          </p:cNvPr>
          <p:cNvSpPr>
            <a:spLocks noGrp="1"/>
          </p:cNvSpPr>
          <p:nvPr>
            <p:ph type="body" idx="1"/>
          </p:nvPr>
        </p:nvSpPr>
        <p:spPr/>
        <p:txBody>
          <a:bodyPr/>
          <a:lstStyle/>
          <a:p>
            <a:r>
              <a:rPr lang="en-AU" dirty="0"/>
              <a:t>If you and I think it’s a 5-point story, it’s a 5-point story. It doesn’t matter if we’re thinking about different implementations. We can work that out when we kick off the work.</a:t>
            </a:r>
          </a:p>
          <a:p>
            <a:r>
              <a:rPr lang="en-AU" dirty="0"/>
              <a:t>Don’t waste time arguing over whether something’s a 1 or a 2, or a 2 or a 3. Take the higher number and move on with your lives. You’ll spend more time arguing about it than </a:t>
            </a:r>
          </a:p>
        </p:txBody>
      </p:sp>
      <p:sp>
        <p:nvSpPr>
          <p:cNvPr id="4" name="Slide Number Placeholder 3">
            <a:extLst>
              <a:ext uri="{FF2B5EF4-FFF2-40B4-BE49-F238E27FC236}">
                <a16:creationId xmlns:a16="http://schemas.microsoft.com/office/drawing/2014/main" id="{7DF516CF-65E3-B73F-56D4-EFF83738200C}"/>
              </a:ext>
            </a:extLst>
          </p:cNvPr>
          <p:cNvSpPr>
            <a:spLocks noGrp="1"/>
          </p:cNvSpPr>
          <p:nvPr>
            <p:ph type="sldNum" sz="quarter" idx="5"/>
          </p:nvPr>
        </p:nvSpPr>
        <p:spPr/>
        <p:txBody>
          <a:bodyPr/>
          <a:lstStyle/>
          <a:p>
            <a:fld id="{7094221E-BE13-4497-A62F-1767863DE94C}" type="slidenum">
              <a:rPr lang="en-AU" smtClean="0"/>
              <a:t>9</a:t>
            </a:fld>
            <a:endParaRPr lang="en-AU"/>
          </a:p>
        </p:txBody>
      </p:sp>
    </p:spTree>
    <p:extLst>
      <p:ext uri="{BB962C8B-B14F-4D97-AF65-F5344CB8AC3E}">
        <p14:creationId xmlns:p14="http://schemas.microsoft.com/office/powerpoint/2010/main" val="2292890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the “no estimates” movement. That has merit, but it’s hard to get right, and there’s value in the estimates that many don’t realise.</a:t>
            </a:r>
          </a:p>
        </p:txBody>
      </p:sp>
      <p:sp>
        <p:nvSpPr>
          <p:cNvPr id="4" name="Slide Number Placeholder 3"/>
          <p:cNvSpPr>
            <a:spLocks noGrp="1"/>
          </p:cNvSpPr>
          <p:nvPr>
            <p:ph type="sldNum" sz="quarter" idx="5"/>
          </p:nvPr>
        </p:nvSpPr>
        <p:spPr/>
        <p:txBody>
          <a:bodyPr/>
          <a:lstStyle/>
          <a:p>
            <a:fld id="{7094221E-BE13-4497-A62F-1767863DE94C}" type="slidenum">
              <a:rPr lang="en-AU" smtClean="0"/>
              <a:t>10</a:t>
            </a:fld>
            <a:endParaRPr lang="en-AU"/>
          </a:p>
        </p:txBody>
      </p:sp>
    </p:spTree>
    <p:extLst>
      <p:ext uri="{BB962C8B-B14F-4D97-AF65-F5344CB8AC3E}">
        <p14:creationId xmlns:p14="http://schemas.microsoft.com/office/powerpoint/2010/main" val="2048742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0EF79-121E-D326-648C-B283C74F2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D176F5-D515-F87D-8E2D-20C5608F95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1BB367-C621-2660-B964-BD40A97AAC06}"/>
              </a:ext>
            </a:extLst>
          </p:cNvPr>
          <p:cNvSpPr>
            <a:spLocks noGrp="1"/>
          </p:cNvSpPr>
          <p:nvPr>
            <p:ph type="body" idx="1"/>
          </p:nvPr>
        </p:nvSpPr>
        <p:spPr/>
        <p:txBody>
          <a:bodyPr/>
          <a:lstStyle/>
          <a:p>
            <a:r>
              <a:rPr lang="en-AU" dirty="0"/>
              <a:t>If you and I think it’s a 5-point story, it’s a 5-point story. It doesn’t matter if we’re thinking about different implementations. We can work that out when we kick off the work.</a:t>
            </a:r>
          </a:p>
          <a:p>
            <a:r>
              <a:rPr lang="en-AU" dirty="0"/>
              <a:t>Don’t waste time arguing over whether something’s a 1 or a 2, or a 2 or a 3. Take the higher number and move on with your lives. You’ll spend more time arguing about it than </a:t>
            </a:r>
          </a:p>
        </p:txBody>
      </p:sp>
      <p:sp>
        <p:nvSpPr>
          <p:cNvPr id="4" name="Slide Number Placeholder 3">
            <a:extLst>
              <a:ext uri="{FF2B5EF4-FFF2-40B4-BE49-F238E27FC236}">
                <a16:creationId xmlns:a16="http://schemas.microsoft.com/office/drawing/2014/main" id="{9A669B91-A420-4200-782B-4C1E6A7D9D4C}"/>
              </a:ext>
            </a:extLst>
          </p:cNvPr>
          <p:cNvSpPr>
            <a:spLocks noGrp="1"/>
          </p:cNvSpPr>
          <p:nvPr>
            <p:ph type="sldNum" sz="quarter" idx="5"/>
          </p:nvPr>
        </p:nvSpPr>
        <p:spPr/>
        <p:txBody>
          <a:bodyPr/>
          <a:lstStyle/>
          <a:p>
            <a:fld id="{7094221E-BE13-4497-A62F-1767863DE94C}" type="slidenum">
              <a:rPr lang="en-AU" smtClean="0"/>
              <a:t>11</a:t>
            </a:fld>
            <a:endParaRPr lang="en-AU"/>
          </a:p>
        </p:txBody>
      </p:sp>
    </p:spTree>
    <p:extLst>
      <p:ext uri="{BB962C8B-B14F-4D97-AF65-F5344CB8AC3E}">
        <p14:creationId xmlns:p14="http://schemas.microsoft.com/office/powerpoint/2010/main" val="3508597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I’m often brought in to help companies with digital transformation.</a:t>
            </a:r>
          </a:p>
          <a:p>
            <a:r>
              <a:rPr lang="en-AU" dirty="0"/>
              <a:t>Incidentally, a large part of my job is coming into a company, telling management what their devs have been saying for years, and then helping them implement it.</a:t>
            </a:r>
          </a:p>
          <a:p>
            <a:r>
              <a:rPr lang="en-AU" dirty="0"/>
              <a:t>I’ve had a few clients push hard on standardising processes. One client had a data team, integrations team, Power Platform team, and a .NET team. Four teams, four different projects, four different problems, four different personality compositions. Client wanted one process. That’s not what’s important, and it doesn’t help.</a:t>
            </a:r>
          </a:p>
          <a:p>
            <a:r>
              <a:rPr lang="en-AU" dirty="0"/>
              <a:t>What they actually needed was common outputs to aggregate reporting on, which basically came back to “when will the current thing be done, and how long will the next thing take?”. It doesn’t matter what columns the teams have on their boards, whether they’re using scrum or kanban or even waterfall. What matters is answering those two questions, so as long as the process gives you those answers, it doesn’t matter how each team gets them.</a:t>
            </a:r>
          </a:p>
          <a:p>
            <a:r>
              <a:rPr lang="en-AU" dirty="0"/>
              <a:t>This has happened at two large companies, and one small one that was trying very hard to pretend that they were a large enterprise. Why anyone would want to do that is beyond me.</a:t>
            </a:r>
          </a:p>
        </p:txBody>
      </p:sp>
      <p:sp>
        <p:nvSpPr>
          <p:cNvPr id="4" name="Slide Number Placeholder 3"/>
          <p:cNvSpPr>
            <a:spLocks noGrp="1"/>
          </p:cNvSpPr>
          <p:nvPr>
            <p:ph type="sldNum" sz="quarter" idx="5"/>
          </p:nvPr>
        </p:nvSpPr>
        <p:spPr/>
        <p:txBody>
          <a:bodyPr/>
          <a:lstStyle/>
          <a:p>
            <a:fld id="{7094221E-BE13-4497-A62F-1767863DE94C}" type="slidenum">
              <a:rPr lang="en-AU" smtClean="0"/>
              <a:t>12</a:t>
            </a:fld>
            <a:endParaRPr lang="en-AU"/>
          </a:p>
        </p:txBody>
      </p:sp>
    </p:spTree>
    <p:extLst>
      <p:ext uri="{BB962C8B-B14F-4D97-AF65-F5344CB8AC3E}">
        <p14:creationId xmlns:p14="http://schemas.microsoft.com/office/powerpoint/2010/main" val="368464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094221E-BE13-4497-A62F-1767863DE94C}" type="slidenum">
              <a:rPr lang="en-AU" smtClean="0"/>
              <a:t>14</a:t>
            </a:fld>
            <a:endParaRPr lang="en-AU"/>
          </a:p>
        </p:txBody>
      </p:sp>
    </p:spTree>
    <p:extLst>
      <p:ext uri="{BB962C8B-B14F-4D97-AF65-F5344CB8AC3E}">
        <p14:creationId xmlns:p14="http://schemas.microsoft.com/office/powerpoint/2010/main" val="518484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397E-DACC-5659-4052-D595ADA592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824D345-39E8-0C0C-C035-43EBEF9AE9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1C970A3-4634-F3A7-81EB-BF731D46B124}"/>
              </a:ext>
            </a:extLst>
          </p:cNvPr>
          <p:cNvSpPr>
            <a:spLocks noGrp="1"/>
          </p:cNvSpPr>
          <p:nvPr>
            <p:ph type="dt" sz="half" idx="10"/>
          </p:nvPr>
        </p:nvSpPr>
        <p:spPr/>
        <p:txBody>
          <a:bodyPr/>
          <a:lstStyle/>
          <a:p>
            <a:fld id="{80A9BD2B-F0AA-45EB-A413-CF6124DA04D9}" type="datetimeFigureOut">
              <a:rPr lang="en-AU" smtClean="0"/>
              <a:t>15/05/2024</a:t>
            </a:fld>
            <a:endParaRPr lang="en-AU"/>
          </a:p>
        </p:txBody>
      </p:sp>
      <p:sp>
        <p:nvSpPr>
          <p:cNvPr id="5" name="Footer Placeholder 4">
            <a:extLst>
              <a:ext uri="{FF2B5EF4-FFF2-40B4-BE49-F238E27FC236}">
                <a16:creationId xmlns:a16="http://schemas.microsoft.com/office/drawing/2014/main" id="{6C51E61F-AC77-D053-820D-EFF8719B95E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48801E7-69A9-E407-7D87-88F8F889BD47}"/>
              </a:ext>
            </a:extLst>
          </p:cNvPr>
          <p:cNvSpPr>
            <a:spLocks noGrp="1"/>
          </p:cNvSpPr>
          <p:nvPr>
            <p:ph type="sldNum" sz="quarter" idx="12"/>
          </p:nvPr>
        </p:nvSpPr>
        <p:spPr/>
        <p:txBody>
          <a:bodyPr/>
          <a:lstStyle/>
          <a:p>
            <a:fld id="{359BF941-175B-431C-9826-02124F2F553D}" type="slidenum">
              <a:rPr lang="en-AU" smtClean="0"/>
              <a:t>‹#›</a:t>
            </a:fld>
            <a:endParaRPr lang="en-AU"/>
          </a:p>
        </p:txBody>
      </p:sp>
    </p:spTree>
    <p:extLst>
      <p:ext uri="{BB962C8B-B14F-4D97-AF65-F5344CB8AC3E}">
        <p14:creationId xmlns:p14="http://schemas.microsoft.com/office/powerpoint/2010/main" val="382341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57E4F-2A42-0A05-6571-5A3C1D7AAB1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53727EED-52E0-E7FA-5177-A3F522FBE8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E9F8F7-2689-4BF8-F35B-B7C00AE32129}"/>
              </a:ext>
            </a:extLst>
          </p:cNvPr>
          <p:cNvSpPr>
            <a:spLocks noGrp="1"/>
          </p:cNvSpPr>
          <p:nvPr>
            <p:ph type="dt" sz="half" idx="10"/>
          </p:nvPr>
        </p:nvSpPr>
        <p:spPr/>
        <p:txBody>
          <a:bodyPr/>
          <a:lstStyle/>
          <a:p>
            <a:fld id="{80A9BD2B-F0AA-45EB-A413-CF6124DA04D9}" type="datetimeFigureOut">
              <a:rPr lang="en-AU" smtClean="0"/>
              <a:t>15/05/2024</a:t>
            </a:fld>
            <a:endParaRPr lang="en-AU"/>
          </a:p>
        </p:txBody>
      </p:sp>
      <p:sp>
        <p:nvSpPr>
          <p:cNvPr id="5" name="Footer Placeholder 4">
            <a:extLst>
              <a:ext uri="{FF2B5EF4-FFF2-40B4-BE49-F238E27FC236}">
                <a16:creationId xmlns:a16="http://schemas.microsoft.com/office/drawing/2014/main" id="{B5A7D239-8D05-9DE7-C92F-86887F1B2FC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C23A773-0F9C-07EC-4710-79E2B9B467D5}"/>
              </a:ext>
            </a:extLst>
          </p:cNvPr>
          <p:cNvSpPr>
            <a:spLocks noGrp="1"/>
          </p:cNvSpPr>
          <p:nvPr>
            <p:ph type="sldNum" sz="quarter" idx="12"/>
          </p:nvPr>
        </p:nvSpPr>
        <p:spPr/>
        <p:txBody>
          <a:bodyPr/>
          <a:lstStyle/>
          <a:p>
            <a:fld id="{359BF941-175B-431C-9826-02124F2F553D}" type="slidenum">
              <a:rPr lang="en-AU" smtClean="0"/>
              <a:t>‹#›</a:t>
            </a:fld>
            <a:endParaRPr lang="en-AU"/>
          </a:p>
        </p:txBody>
      </p:sp>
    </p:spTree>
    <p:extLst>
      <p:ext uri="{BB962C8B-B14F-4D97-AF65-F5344CB8AC3E}">
        <p14:creationId xmlns:p14="http://schemas.microsoft.com/office/powerpoint/2010/main" val="3525236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9F7F26-9DC3-D097-3F13-0DCBA942AF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9274A4B-9BA4-954E-75F9-BA1DDC0A1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3237A0D-FA2F-1FAD-67C8-2F46F5FC7245}"/>
              </a:ext>
            </a:extLst>
          </p:cNvPr>
          <p:cNvSpPr>
            <a:spLocks noGrp="1"/>
          </p:cNvSpPr>
          <p:nvPr>
            <p:ph type="dt" sz="half" idx="10"/>
          </p:nvPr>
        </p:nvSpPr>
        <p:spPr/>
        <p:txBody>
          <a:bodyPr/>
          <a:lstStyle/>
          <a:p>
            <a:fld id="{80A9BD2B-F0AA-45EB-A413-CF6124DA04D9}" type="datetimeFigureOut">
              <a:rPr lang="en-AU" smtClean="0"/>
              <a:t>15/05/2024</a:t>
            </a:fld>
            <a:endParaRPr lang="en-AU"/>
          </a:p>
        </p:txBody>
      </p:sp>
      <p:sp>
        <p:nvSpPr>
          <p:cNvPr id="5" name="Footer Placeholder 4">
            <a:extLst>
              <a:ext uri="{FF2B5EF4-FFF2-40B4-BE49-F238E27FC236}">
                <a16:creationId xmlns:a16="http://schemas.microsoft.com/office/drawing/2014/main" id="{5FD55684-9BBB-CAC0-0957-B81DBD6165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B230AB5-5C1B-CE32-FF25-8EBCC242545B}"/>
              </a:ext>
            </a:extLst>
          </p:cNvPr>
          <p:cNvSpPr>
            <a:spLocks noGrp="1"/>
          </p:cNvSpPr>
          <p:nvPr>
            <p:ph type="sldNum" sz="quarter" idx="12"/>
          </p:nvPr>
        </p:nvSpPr>
        <p:spPr/>
        <p:txBody>
          <a:bodyPr/>
          <a:lstStyle/>
          <a:p>
            <a:fld id="{359BF941-175B-431C-9826-02124F2F553D}" type="slidenum">
              <a:rPr lang="en-AU" smtClean="0"/>
              <a:t>‹#›</a:t>
            </a:fld>
            <a:endParaRPr lang="en-AU"/>
          </a:p>
        </p:txBody>
      </p:sp>
    </p:spTree>
    <p:extLst>
      <p:ext uri="{BB962C8B-B14F-4D97-AF65-F5344CB8AC3E}">
        <p14:creationId xmlns:p14="http://schemas.microsoft.com/office/powerpoint/2010/main" val="3836583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4" name="Picture 3" descr="A blurry green and blue background&#10;&#10;Description automatically generated with low confidence">
            <a:extLst>
              <a:ext uri="{FF2B5EF4-FFF2-40B4-BE49-F238E27FC236}">
                <a16:creationId xmlns:a16="http://schemas.microsoft.com/office/drawing/2014/main" id="{560524F0-35AE-C4F9-41C2-5A3FA1694DD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5538" r="4947"/>
          <a:stretch/>
        </p:blipFill>
        <p:spPr>
          <a:xfrm rot="5400000">
            <a:off x="2667000" y="-2667000"/>
            <a:ext cx="6858000" cy="12192001"/>
          </a:xfrm>
          <a:prstGeom prst="rect">
            <a:avLst/>
          </a:prstGeom>
        </p:spPr>
      </p:pic>
      <p:pic>
        <p:nvPicPr>
          <p:cNvPr id="6" name="Picture 5" descr="A picture containing candle, line, black, light&#10;&#10;Description automatically generated">
            <a:extLst>
              <a:ext uri="{FF2B5EF4-FFF2-40B4-BE49-F238E27FC236}">
                <a16:creationId xmlns:a16="http://schemas.microsoft.com/office/drawing/2014/main" id="{2E663EB3-4A45-6280-DD72-9C124DB0D0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3485414">
            <a:off x="10410994" y="-1562986"/>
            <a:ext cx="1624495" cy="5029200"/>
          </a:xfrm>
          <a:prstGeom prst="rect">
            <a:avLst/>
          </a:prstGeom>
        </p:spPr>
      </p:pic>
    </p:spTree>
    <p:extLst>
      <p:ext uri="{BB962C8B-B14F-4D97-AF65-F5344CB8AC3E}">
        <p14:creationId xmlns:p14="http://schemas.microsoft.com/office/powerpoint/2010/main" val="246869707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4AD4-5B97-A3EF-8FB7-EB219F6B2D7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D79D642-86D4-8A85-08C5-6F82AB8382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7CFC37-4E91-54B5-0C3C-9D34381FC20D}"/>
              </a:ext>
            </a:extLst>
          </p:cNvPr>
          <p:cNvSpPr>
            <a:spLocks noGrp="1"/>
          </p:cNvSpPr>
          <p:nvPr>
            <p:ph type="dt" sz="half" idx="10"/>
          </p:nvPr>
        </p:nvSpPr>
        <p:spPr/>
        <p:txBody>
          <a:bodyPr/>
          <a:lstStyle/>
          <a:p>
            <a:fld id="{80A9BD2B-F0AA-45EB-A413-CF6124DA04D9}" type="datetimeFigureOut">
              <a:rPr lang="en-AU" smtClean="0"/>
              <a:t>15/05/2024</a:t>
            </a:fld>
            <a:endParaRPr lang="en-AU"/>
          </a:p>
        </p:txBody>
      </p:sp>
      <p:sp>
        <p:nvSpPr>
          <p:cNvPr id="5" name="Footer Placeholder 4">
            <a:extLst>
              <a:ext uri="{FF2B5EF4-FFF2-40B4-BE49-F238E27FC236}">
                <a16:creationId xmlns:a16="http://schemas.microsoft.com/office/drawing/2014/main" id="{CBEFE978-DEB1-2A93-8E24-90E9697A8D5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5E4CA3B-539C-D3C7-030F-EF25B0443D6F}"/>
              </a:ext>
            </a:extLst>
          </p:cNvPr>
          <p:cNvSpPr>
            <a:spLocks noGrp="1"/>
          </p:cNvSpPr>
          <p:nvPr>
            <p:ph type="sldNum" sz="quarter" idx="12"/>
          </p:nvPr>
        </p:nvSpPr>
        <p:spPr/>
        <p:txBody>
          <a:bodyPr/>
          <a:lstStyle/>
          <a:p>
            <a:fld id="{359BF941-175B-431C-9826-02124F2F553D}" type="slidenum">
              <a:rPr lang="en-AU" smtClean="0"/>
              <a:t>‹#›</a:t>
            </a:fld>
            <a:endParaRPr lang="en-AU"/>
          </a:p>
        </p:txBody>
      </p:sp>
    </p:spTree>
    <p:extLst>
      <p:ext uri="{BB962C8B-B14F-4D97-AF65-F5344CB8AC3E}">
        <p14:creationId xmlns:p14="http://schemas.microsoft.com/office/powerpoint/2010/main" val="191773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123-9CE4-2958-5BB7-8DF51DD685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CCF95B96-4E6B-0A67-3A45-D9DFB39838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ACB2FE-8D3D-9044-A9D5-15E39EB673B0}"/>
              </a:ext>
            </a:extLst>
          </p:cNvPr>
          <p:cNvSpPr>
            <a:spLocks noGrp="1"/>
          </p:cNvSpPr>
          <p:nvPr>
            <p:ph type="dt" sz="half" idx="10"/>
          </p:nvPr>
        </p:nvSpPr>
        <p:spPr/>
        <p:txBody>
          <a:bodyPr/>
          <a:lstStyle/>
          <a:p>
            <a:fld id="{80A9BD2B-F0AA-45EB-A413-CF6124DA04D9}" type="datetimeFigureOut">
              <a:rPr lang="en-AU" smtClean="0"/>
              <a:t>15/05/2024</a:t>
            </a:fld>
            <a:endParaRPr lang="en-AU"/>
          </a:p>
        </p:txBody>
      </p:sp>
      <p:sp>
        <p:nvSpPr>
          <p:cNvPr id="5" name="Footer Placeholder 4">
            <a:extLst>
              <a:ext uri="{FF2B5EF4-FFF2-40B4-BE49-F238E27FC236}">
                <a16:creationId xmlns:a16="http://schemas.microsoft.com/office/drawing/2014/main" id="{DF215ED2-49A9-C89F-2826-ED7788CCCCF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CF0D259-6D82-0E3D-4F42-3EE2BAF60BA0}"/>
              </a:ext>
            </a:extLst>
          </p:cNvPr>
          <p:cNvSpPr>
            <a:spLocks noGrp="1"/>
          </p:cNvSpPr>
          <p:nvPr>
            <p:ph type="sldNum" sz="quarter" idx="12"/>
          </p:nvPr>
        </p:nvSpPr>
        <p:spPr/>
        <p:txBody>
          <a:bodyPr/>
          <a:lstStyle/>
          <a:p>
            <a:fld id="{359BF941-175B-431C-9826-02124F2F553D}" type="slidenum">
              <a:rPr lang="en-AU" smtClean="0"/>
              <a:t>‹#›</a:t>
            </a:fld>
            <a:endParaRPr lang="en-AU"/>
          </a:p>
        </p:txBody>
      </p:sp>
    </p:spTree>
    <p:extLst>
      <p:ext uri="{BB962C8B-B14F-4D97-AF65-F5344CB8AC3E}">
        <p14:creationId xmlns:p14="http://schemas.microsoft.com/office/powerpoint/2010/main" val="1033834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B08F5-9075-9C5F-D670-31FFB96FCC6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805698E-1E68-AA57-9814-1045B21270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6F1241E-4E89-9B03-4705-A64B2C7DFD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70C54349-713C-0D46-0C18-48F1CE5E22F2}"/>
              </a:ext>
            </a:extLst>
          </p:cNvPr>
          <p:cNvSpPr>
            <a:spLocks noGrp="1"/>
          </p:cNvSpPr>
          <p:nvPr>
            <p:ph type="dt" sz="half" idx="10"/>
          </p:nvPr>
        </p:nvSpPr>
        <p:spPr/>
        <p:txBody>
          <a:bodyPr/>
          <a:lstStyle/>
          <a:p>
            <a:fld id="{80A9BD2B-F0AA-45EB-A413-CF6124DA04D9}" type="datetimeFigureOut">
              <a:rPr lang="en-AU" smtClean="0"/>
              <a:t>15/05/2024</a:t>
            </a:fld>
            <a:endParaRPr lang="en-AU"/>
          </a:p>
        </p:txBody>
      </p:sp>
      <p:sp>
        <p:nvSpPr>
          <p:cNvPr id="6" name="Footer Placeholder 5">
            <a:extLst>
              <a:ext uri="{FF2B5EF4-FFF2-40B4-BE49-F238E27FC236}">
                <a16:creationId xmlns:a16="http://schemas.microsoft.com/office/drawing/2014/main" id="{99B9D3EA-9008-820F-9C2B-E6F2BD0DE3F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80A41ED-82CD-DE27-59A7-3AD278D8F469}"/>
              </a:ext>
            </a:extLst>
          </p:cNvPr>
          <p:cNvSpPr>
            <a:spLocks noGrp="1"/>
          </p:cNvSpPr>
          <p:nvPr>
            <p:ph type="sldNum" sz="quarter" idx="12"/>
          </p:nvPr>
        </p:nvSpPr>
        <p:spPr/>
        <p:txBody>
          <a:bodyPr/>
          <a:lstStyle/>
          <a:p>
            <a:fld id="{359BF941-175B-431C-9826-02124F2F553D}" type="slidenum">
              <a:rPr lang="en-AU" smtClean="0"/>
              <a:t>‹#›</a:t>
            </a:fld>
            <a:endParaRPr lang="en-AU"/>
          </a:p>
        </p:txBody>
      </p:sp>
    </p:spTree>
    <p:extLst>
      <p:ext uri="{BB962C8B-B14F-4D97-AF65-F5344CB8AC3E}">
        <p14:creationId xmlns:p14="http://schemas.microsoft.com/office/powerpoint/2010/main" val="3183728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0D02-1C3F-874C-2ADA-41C67A3B2274}"/>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3166A02-513C-A570-81D7-05858845F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F85C59-1483-7EF9-B0A3-511C6DA96C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20044C7-805C-1786-E752-324700A03F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5E5886-8A82-C86B-3B76-811CEA8542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DE257E6-A52D-02C4-2887-B4074F64B605}"/>
              </a:ext>
            </a:extLst>
          </p:cNvPr>
          <p:cNvSpPr>
            <a:spLocks noGrp="1"/>
          </p:cNvSpPr>
          <p:nvPr>
            <p:ph type="dt" sz="half" idx="10"/>
          </p:nvPr>
        </p:nvSpPr>
        <p:spPr/>
        <p:txBody>
          <a:bodyPr/>
          <a:lstStyle/>
          <a:p>
            <a:fld id="{80A9BD2B-F0AA-45EB-A413-CF6124DA04D9}" type="datetimeFigureOut">
              <a:rPr lang="en-AU" smtClean="0"/>
              <a:t>15/05/2024</a:t>
            </a:fld>
            <a:endParaRPr lang="en-AU"/>
          </a:p>
        </p:txBody>
      </p:sp>
      <p:sp>
        <p:nvSpPr>
          <p:cNvPr id="8" name="Footer Placeholder 7">
            <a:extLst>
              <a:ext uri="{FF2B5EF4-FFF2-40B4-BE49-F238E27FC236}">
                <a16:creationId xmlns:a16="http://schemas.microsoft.com/office/drawing/2014/main" id="{BBCABCAD-6CB5-3273-9144-6C6882FBFC4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F3259E1-7A64-D8AD-8358-2F28CBACA56B}"/>
              </a:ext>
            </a:extLst>
          </p:cNvPr>
          <p:cNvSpPr>
            <a:spLocks noGrp="1"/>
          </p:cNvSpPr>
          <p:nvPr>
            <p:ph type="sldNum" sz="quarter" idx="12"/>
          </p:nvPr>
        </p:nvSpPr>
        <p:spPr/>
        <p:txBody>
          <a:bodyPr/>
          <a:lstStyle/>
          <a:p>
            <a:fld id="{359BF941-175B-431C-9826-02124F2F553D}" type="slidenum">
              <a:rPr lang="en-AU" smtClean="0"/>
              <a:t>‹#›</a:t>
            </a:fld>
            <a:endParaRPr lang="en-AU"/>
          </a:p>
        </p:txBody>
      </p:sp>
    </p:spTree>
    <p:extLst>
      <p:ext uri="{BB962C8B-B14F-4D97-AF65-F5344CB8AC3E}">
        <p14:creationId xmlns:p14="http://schemas.microsoft.com/office/powerpoint/2010/main" val="392285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AB00-16CC-D377-2381-92B4275DA1D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AFBFA29-1D9A-41BA-B5AC-D36B9AFF4438}"/>
              </a:ext>
            </a:extLst>
          </p:cNvPr>
          <p:cNvSpPr>
            <a:spLocks noGrp="1"/>
          </p:cNvSpPr>
          <p:nvPr>
            <p:ph type="dt" sz="half" idx="10"/>
          </p:nvPr>
        </p:nvSpPr>
        <p:spPr/>
        <p:txBody>
          <a:bodyPr/>
          <a:lstStyle/>
          <a:p>
            <a:fld id="{80A9BD2B-F0AA-45EB-A413-CF6124DA04D9}" type="datetimeFigureOut">
              <a:rPr lang="en-AU" smtClean="0"/>
              <a:t>15/05/2024</a:t>
            </a:fld>
            <a:endParaRPr lang="en-AU"/>
          </a:p>
        </p:txBody>
      </p:sp>
      <p:sp>
        <p:nvSpPr>
          <p:cNvPr id="4" name="Footer Placeholder 3">
            <a:extLst>
              <a:ext uri="{FF2B5EF4-FFF2-40B4-BE49-F238E27FC236}">
                <a16:creationId xmlns:a16="http://schemas.microsoft.com/office/drawing/2014/main" id="{68AE0F28-8734-50C6-6615-F97118EC0F1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35B4EF47-1EFD-B25E-ED57-E3940A85D7E6}"/>
              </a:ext>
            </a:extLst>
          </p:cNvPr>
          <p:cNvSpPr>
            <a:spLocks noGrp="1"/>
          </p:cNvSpPr>
          <p:nvPr>
            <p:ph type="sldNum" sz="quarter" idx="12"/>
          </p:nvPr>
        </p:nvSpPr>
        <p:spPr/>
        <p:txBody>
          <a:bodyPr/>
          <a:lstStyle/>
          <a:p>
            <a:fld id="{359BF941-175B-431C-9826-02124F2F553D}" type="slidenum">
              <a:rPr lang="en-AU" smtClean="0"/>
              <a:t>‹#›</a:t>
            </a:fld>
            <a:endParaRPr lang="en-AU"/>
          </a:p>
        </p:txBody>
      </p:sp>
    </p:spTree>
    <p:extLst>
      <p:ext uri="{BB962C8B-B14F-4D97-AF65-F5344CB8AC3E}">
        <p14:creationId xmlns:p14="http://schemas.microsoft.com/office/powerpoint/2010/main" val="12688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D8ECCB-8D9D-8C65-06CF-8BF21100F13E}"/>
              </a:ext>
            </a:extLst>
          </p:cNvPr>
          <p:cNvSpPr>
            <a:spLocks noGrp="1"/>
          </p:cNvSpPr>
          <p:nvPr>
            <p:ph type="dt" sz="half" idx="10"/>
          </p:nvPr>
        </p:nvSpPr>
        <p:spPr/>
        <p:txBody>
          <a:bodyPr/>
          <a:lstStyle/>
          <a:p>
            <a:fld id="{80A9BD2B-F0AA-45EB-A413-CF6124DA04D9}" type="datetimeFigureOut">
              <a:rPr lang="en-AU" smtClean="0"/>
              <a:t>15/05/2024</a:t>
            </a:fld>
            <a:endParaRPr lang="en-AU"/>
          </a:p>
        </p:txBody>
      </p:sp>
      <p:sp>
        <p:nvSpPr>
          <p:cNvPr id="3" name="Footer Placeholder 2">
            <a:extLst>
              <a:ext uri="{FF2B5EF4-FFF2-40B4-BE49-F238E27FC236}">
                <a16:creationId xmlns:a16="http://schemas.microsoft.com/office/drawing/2014/main" id="{6B3499BF-217A-6EF0-B0A6-7BDF82A978B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C470E03-F7B5-87EE-3186-01CD1D7FB3A7}"/>
              </a:ext>
            </a:extLst>
          </p:cNvPr>
          <p:cNvSpPr>
            <a:spLocks noGrp="1"/>
          </p:cNvSpPr>
          <p:nvPr>
            <p:ph type="sldNum" sz="quarter" idx="12"/>
          </p:nvPr>
        </p:nvSpPr>
        <p:spPr/>
        <p:txBody>
          <a:bodyPr/>
          <a:lstStyle/>
          <a:p>
            <a:fld id="{359BF941-175B-431C-9826-02124F2F553D}" type="slidenum">
              <a:rPr lang="en-AU" smtClean="0"/>
              <a:t>‹#›</a:t>
            </a:fld>
            <a:endParaRPr lang="en-AU"/>
          </a:p>
        </p:txBody>
      </p:sp>
    </p:spTree>
    <p:extLst>
      <p:ext uri="{BB962C8B-B14F-4D97-AF65-F5344CB8AC3E}">
        <p14:creationId xmlns:p14="http://schemas.microsoft.com/office/powerpoint/2010/main" val="2316969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687A-FE50-E1EC-441F-11CD3D370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6FE219A-759C-337C-A7F6-8BCC448D7A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1D6BBF0-47D4-AFD2-9203-FB4B4B0293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EC244-7C33-BAF0-97F3-84B840D46508}"/>
              </a:ext>
            </a:extLst>
          </p:cNvPr>
          <p:cNvSpPr>
            <a:spLocks noGrp="1"/>
          </p:cNvSpPr>
          <p:nvPr>
            <p:ph type="dt" sz="half" idx="10"/>
          </p:nvPr>
        </p:nvSpPr>
        <p:spPr/>
        <p:txBody>
          <a:bodyPr/>
          <a:lstStyle/>
          <a:p>
            <a:fld id="{80A9BD2B-F0AA-45EB-A413-CF6124DA04D9}" type="datetimeFigureOut">
              <a:rPr lang="en-AU" smtClean="0"/>
              <a:t>15/05/2024</a:t>
            </a:fld>
            <a:endParaRPr lang="en-AU"/>
          </a:p>
        </p:txBody>
      </p:sp>
      <p:sp>
        <p:nvSpPr>
          <p:cNvPr id="6" name="Footer Placeholder 5">
            <a:extLst>
              <a:ext uri="{FF2B5EF4-FFF2-40B4-BE49-F238E27FC236}">
                <a16:creationId xmlns:a16="http://schemas.microsoft.com/office/drawing/2014/main" id="{0FB07D58-BA83-D832-C1FC-480ACEE14F4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769CE70-EF4D-200F-39DF-E3DD7E63E026}"/>
              </a:ext>
            </a:extLst>
          </p:cNvPr>
          <p:cNvSpPr>
            <a:spLocks noGrp="1"/>
          </p:cNvSpPr>
          <p:nvPr>
            <p:ph type="sldNum" sz="quarter" idx="12"/>
          </p:nvPr>
        </p:nvSpPr>
        <p:spPr/>
        <p:txBody>
          <a:bodyPr/>
          <a:lstStyle/>
          <a:p>
            <a:fld id="{359BF941-175B-431C-9826-02124F2F553D}" type="slidenum">
              <a:rPr lang="en-AU" smtClean="0"/>
              <a:t>‹#›</a:t>
            </a:fld>
            <a:endParaRPr lang="en-AU"/>
          </a:p>
        </p:txBody>
      </p:sp>
    </p:spTree>
    <p:extLst>
      <p:ext uri="{BB962C8B-B14F-4D97-AF65-F5344CB8AC3E}">
        <p14:creationId xmlns:p14="http://schemas.microsoft.com/office/powerpoint/2010/main" val="70805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AB990-538E-0671-98FA-AB5D0CAF33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962F10F3-8CEF-3D81-6B4D-4CB4661745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940E5152-3C6A-AF9A-4A90-247EF52ED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C5767-D30B-6825-82D9-ED11495530BA}"/>
              </a:ext>
            </a:extLst>
          </p:cNvPr>
          <p:cNvSpPr>
            <a:spLocks noGrp="1"/>
          </p:cNvSpPr>
          <p:nvPr>
            <p:ph type="dt" sz="half" idx="10"/>
          </p:nvPr>
        </p:nvSpPr>
        <p:spPr/>
        <p:txBody>
          <a:bodyPr/>
          <a:lstStyle/>
          <a:p>
            <a:fld id="{80A9BD2B-F0AA-45EB-A413-CF6124DA04D9}" type="datetimeFigureOut">
              <a:rPr lang="en-AU" smtClean="0"/>
              <a:t>15/05/2024</a:t>
            </a:fld>
            <a:endParaRPr lang="en-AU"/>
          </a:p>
        </p:txBody>
      </p:sp>
      <p:sp>
        <p:nvSpPr>
          <p:cNvPr id="6" name="Footer Placeholder 5">
            <a:extLst>
              <a:ext uri="{FF2B5EF4-FFF2-40B4-BE49-F238E27FC236}">
                <a16:creationId xmlns:a16="http://schemas.microsoft.com/office/drawing/2014/main" id="{B784FA1C-D144-95C9-C97F-4501C0A0AF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50993A7-A939-B699-5DB0-4D106D365E3B}"/>
              </a:ext>
            </a:extLst>
          </p:cNvPr>
          <p:cNvSpPr>
            <a:spLocks noGrp="1"/>
          </p:cNvSpPr>
          <p:nvPr>
            <p:ph type="sldNum" sz="quarter" idx="12"/>
          </p:nvPr>
        </p:nvSpPr>
        <p:spPr/>
        <p:txBody>
          <a:bodyPr/>
          <a:lstStyle/>
          <a:p>
            <a:fld id="{359BF941-175B-431C-9826-02124F2F553D}" type="slidenum">
              <a:rPr lang="en-AU" smtClean="0"/>
              <a:t>‹#›</a:t>
            </a:fld>
            <a:endParaRPr lang="en-AU"/>
          </a:p>
        </p:txBody>
      </p:sp>
    </p:spTree>
    <p:extLst>
      <p:ext uri="{BB962C8B-B14F-4D97-AF65-F5344CB8AC3E}">
        <p14:creationId xmlns:p14="http://schemas.microsoft.com/office/powerpoint/2010/main" val="302817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BCB570-C735-D570-AFED-EB947A9CF2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6A6A96-CE4F-677B-8178-6B6BE65DA2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11D3D13-92A3-DCD8-41BC-0DE6A463B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A9BD2B-F0AA-45EB-A413-CF6124DA04D9}" type="datetimeFigureOut">
              <a:rPr lang="en-AU" smtClean="0"/>
              <a:t>15/05/2024</a:t>
            </a:fld>
            <a:endParaRPr lang="en-AU"/>
          </a:p>
        </p:txBody>
      </p:sp>
      <p:sp>
        <p:nvSpPr>
          <p:cNvPr id="5" name="Footer Placeholder 4">
            <a:extLst>
              <a:ext uri="{FF2B5EF4-FFF2-40B4-BE49-F238E27FC236}">
                <a16:creationId xmlns:a16="http://schemas.microsoft.com/office/drawing/2014/main" id="{F9B03B94-1722-51D0-9578-BB96B6EEB8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50E3E023-5D00-2CC4-C600-682D712427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59BF941-175B-431C-9826-02124F2F553D}" type="slidenum">
              <a:rPr lang="en-AU" smtClean="0"/>
              <a:t>‹#›</a:t>
            </a:fld>
            <a:endParaRPr lang="en-AU"/>
          </a:p>
        </p:txBody>
      </p:sp>
    </p:spTree>
    <p:extLst>
      <p:ext uri="{BB962C8B-B14F-4D97-AF65-F5344CB8AC3E}">
        <p14:creationId xmlns:p14="http://schemas.microsoft.com/office/powerpoint/2010/main" val="94531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87C619C-EBAB-488E-96B9-153AA4C9B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130DA1C1-36FD-41D8-9826-EE797BF39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53312" cy="6858000"/>
          </a:xfrm>
          <a:custGeom>
            <a:avLst/>
            <a:gdLst>
              <a:gd name="connsiteX0" fmla="*/ 0 w 7433452"/>
              <a:gd name="connsiteY0" fmla="*/ 0 h 6858000"/>
              <a:gd name="connsiteX1" fmla="*/ 1592736 w 7433452"/>
              <a:gd name="connsiteY1" fmla="*/ 0 h 6858000"/>
              <a:gd name="connsiteX2" fmla="*/ 2171700 w 7433452"/>
              <a:gd name="connsiteY2" fmla="*/ 0 h 6858000"/>
              <a:gd name="connsiteX3" fmla="*/ 2762696 w 7433452"/>
              <a:gd name="connsiteY3" fmla="*/ 0 h 6858000"/>
              <a:gd name="connsiteX4" fmla="*/ 2829254 w 7433452"/>
              <a:gd name="connsiteY4" fmla="*/ 0 h 6858000"/>
              <a:gd name="connsiteX5" fmla="*/ 7415310 w 7433452"/>
              <a:gd name="connsiteY5" fmla="*/ 0 h 6858000"/>
              <a:gd name="connsiteX6" fmla="*/ 7405703 w 7433452"/>
              <a:gd name="connsiteY6" fmla="*/ 94814 h 6858000"/>
              <a:gd name="connsiteX7" fmla="*/ 7410754 w 7433452"/>
              <a:gd name="connsiteY7" fmla="*/ 421796 h 6858000"/>
              <a:gd name="connsiteX8" fmla="*/ 7414688 w 7433452"/>
              <a:gd name="connsiteY8" fmla="*/ 812192 h 6858000"/>
              <a:gd name="connsiteX9" fmla="*/ 7395017 w 7433452"/>
              <a:gd name="connsiteY9" fmla="*/ 1113642 h 6858000"/>
              <a:gd name="connsiteX10" fmla="*/ 7422810 w 7433452"/>
              <a:gd name="connsiteY10" fmla="*/ 1796708 h 6858000"/>
              <a:gd name="connsiteX11" fmla="*/ 7421161 w 7433452"/>
              <a:gd name="connsiteY11" fmla="*/ 2327333 h 6858000"/>
              <a:gd name="connsiteX12" fmla="*/ 7412023 w 7433452"/>
              <a:gd name="connsiteY12" fmla="*/ 2784280 h 6858000"/>
              <a:gd name="connsiteX13" fmla="*/ 7417480 w 7433452"/>
              <a:gd name="connsiteY13" fmla="*/ 2985458 h 6858000"/>
              <a:gd name="connsiteX14" fmla="*/ 7403774 w 7433452"/>
              <a:gd name="connsiteY14" fmla="*/ 3531096 h 6858000"/>
              <a:gd name="connsiteX15" fmla="*/ 7414307 w 7433452"/>
              <a:gd name="connsiteY15" fmla="*/ 4336830 h 6858000"/>
              <a:gd name="connsiteX16" fmla="*/ 7413419 w 7433452"/>
              <a:gd name="connsiteY16" fmla="*/ 5026893 h 6858000"/>
              <a:gd name="connsiteX17" fmla="*/ 7417734 w 7433452"/>
              <a:gd name="connsiteY17" fmla="*/ 5252632 h 6858000"/>
              <a:gd name="connsiteX18" fmla="*/ 7417734 w 7433452"/>
              <a:gd name="connsiteY18" fmla="*/ 5466282 h 6858000"/>
              <a:gd name="connsiteX19" fmla="*/ 7379659 w 7433452"/>
              <a:gd name="connsiteY19" fmla="*/ 6121225 h 6858000"/>
              <a:gd name="connsiteX20" fmla="*/ 7395115 w 7433452"/>
              <a:gd name="connsiteY20" fmla="*/ 6708907 h 6858000"/>
              <a:gd name="connsiteX21" fmla="*/ 7412408 w 7433452"/>
              <a:gd name="connsiteY21" fmla="*/ 6858000 h 6858000"/>
              <a:gd name="connsiteX22" fmla="*/ 2829254 w 7433452"/>
              <a:gd name="connsiteY22" fmla="*/ 6858000 h 6858000"/>
              <a:gd name="connsiteX23" fmla="*/ 2762696 w 7433452"/>
              <a:gd name="connsiteY23" fmla="*/ 6858000 h 6858000"/>
              <a:gd name="connsiteX24" fmla="*/ 2171700 w 7433452"/>
              <a:gd name="connsiteY24" fmla="*/ 6858000 h 6858000"/>
              <a:gd name="connsiteX25" fmla="*/ 1592736 w 7433452"/>
              <a:gd name="connsiteY25" fmla="*/ 6858000 h 6858000"/>
              <a:gd name="connsiteX26" fmla="*/ 0 w 7433452"/>
              <a:gd name="connsiteY2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433452" h="6858000">
                <a:moveTo>
                  <a:pt x="0" y="0"/>
                </a:moveTo>
                <a:lnTo>
                  <a:pt x="1592736" y="0"/>
                </a:lnTo>
                <a:lnTo>
                  <a:pt x="2171700" y="0"/>
                </a:lnTo>
                <a:lnTo>
                  <a:pt x="2762696" y="0"/>
                </a:lnTo>
                <a:lnTo>
                  <a:pt x="2829254" y="0"/>
                </a:lnTo>
                <a:lnTo>
                  <a:pt x="7415310" y="0"/>
                </a:lnTo>
                <a:lnTo>
                  <a:pt x="7405703" y="94814"/>
                </a:lnTo>
                <a:cubicBezTo>
                  <a:pt x="7398856" y="203629"/>
                  <a:pt x="7403520" y="312712"/>
                  <a:pt x="7410754" y="421796"/>
                </a:cubicBezTo>
                <a:cubicBezTo>
                  <a:pt x="7421580" y="551656"/>
                  <a:pt x="7422900" y="682144"/>
                  <a:pt x="7414688" y="812192"/>
                </a:cubicBezTo>
                <a:cubicBezTo>
                  <a:pt x="7406693" y="912591"/>
                  <a:pt x="7397682" y="1012988"/>
                  <a:pt x="7395017" y="1113642"/>
                </a:cubicBezTo>
                <a:cubicBezTo>
                  <a:pt x="7388670" y="1342689"/>
                  <a:pt x="7407708" y="1569316"/>
                  <a:pt x="7422810" y="1796708"/>
                </a:cubicBezTo>
                <a:cubicBezTo>
                  <a:pt x="7434487" y="1973710"/>
                  <a:pt x="7439944" y="2150457"/>
                  <a:pt x="7421161" y="2327333"/>
                </a:cubicBezTo>
                <a:cubicBezTo>
                  <a:pt x="7405170" y="2479266"/>
                  <a:pt x="7396793" y="2631453"/>
                  <a:pt x="7412023" y="2784280"/>
                </a:cubicBezTo>
                <a:cubicBezTo>
                  <a:pt x="7418749" y="2851085"/>
                  <a:pt x="7425984" y="2918653"/>
                  <a:pt x="7417480" y="2985458"/>
                </a:cubicBezTo>
                <a:cubicBezTo>
                  <a:pt x="7394508" y="3167039"/>
                  <a:pt x="7398063" y="3349132"/>
                  <a:pt x="7403774" y="3531096"/>
                </a:cubicBezTo>
                <a:cubicBezTo>
                  <a:pt x="7412277" y="3799715"/>
                  <a:pt x="7426364" y="4067954"/>
                  <a:pt x="7414307" y="4336830"/>
                </a:cubicBezTo>
                <a:cubicBezTo>
                  <a:pt x="7404027" y="4566639"/>
                  <a:pt x="7420653" y="4796831"/>
                  <a:pt x="7413419" y="5026893"/>
                </a:cubicBezTo>
                <a:cubicBezTo>
                  <a:pt x="7410982" y="5102162"/>
                  <a:pt x="7412429" y="5177504"/>
                  <a:pt x="7417734" y="5252632"/>
                </a:cubicBezTo>
                <a:cubicBezTo>
                  <a:pt x="7424271" y="5323700"/>
                  <a:pt x="7424271" y="5395213"/>
                  <a:pt x="7417734" y="5466282"/>
                </a:cubicBezTo>
                <a:cubicBezTo>
                  <a:pt x="7393239" y="5683875"/>
                  <a:pt x="7383214" y="5902486"/>
                  <a:pt x="7379659" y="6121225"/>
                </a:cubicBezTo>
                <a:cubicBezTo>
                  <a:pt x="7376423" y="6317442"/>
                  <a:pt x="7378041" y="6513586"/>
                  <a:pt x="7395115" y="6708907"/>
                </a:cubicBezTo>
                <a:lnTo>
                  <a:pt x="7412408" y="6858000"/>
                </a:lnTo>
                <a:lnTo>
                  <a:pt x="2829254" y="6858000"/>
                </a:lnTo>
                <a:lnTo>
                  <a:pt x="2762696" y="6858000"/>
                </a:lnTo>
                <a:lnTo>
                  <a:pt x="2171700" y="6858000"/>
                </a:lnTo>
                <a:lnTo>
                  <a:pt x="159273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3BDAF23-9370-EBE1-2ED0-A8DC8971EB39}"/>
              </a:ext>
            </a:extLst>
          </p:cNvPr>
          <p:cNvSpPr>
            <a:spLocks noGrp="1"/>
          </p:cNvSpPr>
          <p:nvPr>
            <p:ph type="ctrTitle"/>
          </p:nvPr>
        </p:nvSpPr>
        <p:spPr>
          <a:xfrm>
            <a:off x="838200" y="484632"/>
            <a:ext cx="6081713" cy="3566160"/>
          </a:xfrm>
        </p:spPr>
        <p:txBody>
          <a:bodyPr>
            <a:normAutofit/>
          </a:bodyPr>
          <a:lstStyle/>
          <a:p>
            <a:pPr algn="l"/>
            <a:r>
              <a:rPr lang="en-AU" sz="6600">
                <a:solidFill>
                  <a:srgbClr val="FFFFFF"/>
                </a:solidFill>
              </a:rPr>
              <a:t>Agile: Use it or Lose it. Don’t Abuse it!</a:t>
            </a:r>
          </a:p>
        </p:txBody>
      </p:sp>
      <p:sp>
        <p:nvSpPr>
          <p:cNvPr id="3" name="Subtitle 2">
            <a:extLst>
              <a:ext uri="{FF2B5EF4-FFF2-40B4-BE49-F238E27FC236}">
                <a16:creationId xmlns:a16="http://schemas.microsoft.com/office/drawing/2014/main" id="{1C27D331-5A7B-F02E-E002-F28D3B08B3D3}"/>
              </a:ext>
            </a:extLst>
          </p:cNvPr>
          <p:cNvSpPr>
            <a:spLocks noGrp="1"/>
          </p:cNvSpPr>
          <p:nvPr>
            <p:ph type="subTitle" idx="1"/>
          </p:nvPr>
        </p:nvSpPr>
        <p:spPr>
          <a:xfrm>
            <a:off x="838200" y="4480560"/>
            <a:ext cx="6081713" cy="1572768"/>
          </a:xfrm>
        </p:spPr>
        <p:txBody>
          <a:bodyPr>
            <a:normAutofit/>
          </a:bodyPr>
          <a:lstStyle/>
          <a:p>
            <a:pPr algn="l"/>
            <a:r>
              <a:rPr lang="en-AU" dirty="0">
                <a:solidFill>
                  <a:srgbClr val="FFFFFF"/>
                </a:solidFill>
              </a:rPr>
              <a:t>A look at what I’ve seen in a lifetime of agile software development consulting.</a:t>
            </a:r>
          </a:p>
          <a:p>
            <a:pPr algn="l"/>
            <a:r>
              <a:rPr lang="en-AU" dirty="0">
                <a:solidFill>
                  <a:srgbClr val="FFFFFF"/>
                </a:solidFill>
              </a:rPr>
              <a:t>So far.</a:t>
            </a:r>
          </a:p>
        </p:txBody>
      </p:sp>
      <p:pic>
        <p:nvPicPr>
          <p:cNvPr id="5" name="Picture 4" descr="A green and white background&#10;&#10;Description automatically generated">
            <a:extLst>
              <a:ext uri="{FF2B5EF4-FFF2-40B4-BE49-F238E27FC236}">
                <a16:creationId xmlns:a16="http://schemas.microsoft.com/office/drawing/2014/main" id="{0FA620D5-88EF-B2F3-74FE-FF84DAA25D57}"/>
              </a:ext>
            </a:extLst>
          </p:cNvPr>
          <p:cNvPicPr>
            <a:picLocks noChangeAspect="1"/>
          </p:cNvPicPr>
          <p:nvPr/>
        </p:nvPicPr>
        <p:blipFill rotWithShape="1">
          <a:blip r:embed="rId3">
            <a:extLst>
              <a:ext uri="{28A0092B-C50C-407E-A947-70E740481C1C}">
                <a14:useLocalDpi xmlns:a14="http://schemas.microsoft.com/office/drawing/2010/main" val="0"/>
              </a:ext>
            </a:extLst>
          </a:blip>
          <a:srcRect t="7795" r="1" b="8588"/>
          <a:stretch/>
        </p:blipFill>
        <p:spPr>
          <a:xfrm>
            <a:off x="8137119" y="283464"/>
            <a:ext cx="3472989" cy="2904040"/>
          </a:xfrm>
          <a:prstGeom prst="rect">
            <a:avLst/>
          </a:prstGeom>
        </p:spPr>
      </p:pic>
      <p:sp>
        <p:nvSpPr>
          <p:cNvPr id="33" name="sketch line">
            <a:extLst>
              <a:ext uri="{FF2B5EF4-FFF2-40B4-BE49-F238E27FC236}">
                <a16:creationId xmlns:a16="http://schemas.microsoft.com/office/drawing/2014/main" id="{35BC54F7-1315-4D6C-9420-A5BF0CDDB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475" y="4252192"/>
            <a:ext cx="4056549" cy="18288"/>
          </a:xfrm>
          <a:custGeom>
            <a:avLst/>
            <a:gdLst>
              <a:gd name="connsiteX0" fmla="*/ 0 w 4056549"/>
              <a:gd name="connsiteY0" fmla="*/ 0 h 18288"/>
              <a:gd name="connsiteX1" fmla="*/ 676092 w 4056549"/>
              <a:gd name="connsiteY1" fmla="*/ 0 h 18288"/>
              <a:gd name="connsiteX2" fmla="*/ 1271052 w 4056549"/>
              <a:gd name="connsiteY2" fmla="*/ 0 h 18288"/>
              <a:gd name="connsiteX3" fmla="*/ 1947144 w 4056549"/>
              <a:gd name="connsiteY3" fmla="*/ 0 h 18288"/>
              <a:gd name="connsiteX4" fmla="*/ 2501539 w 4056549"/>
              <a:gd name="connsiteY4" fmla="*/ 0 h 18288"/>
              <a:gd name="connsiteX5" fmla="*/ 3137065 w 4056549"/>
              <a:gd name="connsiteY5" fmla="*/ 0 h 18288"/>
              <a:gd name="connsiteX6" fmla="*/ 4056549 w 4056549"/>
              <a:gd name="connsiteY6" fmla="*/ 0 h 18288"/>
              <a:gd name="connsiteX7" fmla="*/ 4056549 w 4056549"/>
              <a:gd name="connsiteY7" fmla="*/ 18288 h 18288"/>
              <a:gd name="connsiteX8" fmla="*/ 3380458 w 4056549"/>
              <a:gd name="connsiteY8" fmla="*/ 18288 h 18288"/>
              <a:gd name="connsiteX9" fmla="*/ 2663801 w 4056549"/>
              <a:gd name="connsiteY9" fmla="*/ 18288 h 18288"/>
              <a:gd name="connsiteX10" fmla="*/ 2068840 w 4056549"/>
              <a:gd name="connsiteY10" fmla="*/ 18288 h 18288"/>
              <a:gd name="connsiteX11" fmla="*/ 1311618 w 4056549"/>
              <a:gd name="connsiteY11" fmla="*/ 18288 h 18288"/>
              <a:gd name="connsiteX12" fmla="*/ 716657 w 4056549"/>
              <a:gd name="connsiteY12" fmla="*/ 18288 h 18288"/>
              <a:gd name="connsiteX13" fmla="*/ 0 w 4056549"/>
              <a:gd name="connsiteY13" fmla="*/ 18288 h 18288"/>
              <a:gd name="connsiteX14" fmla="*/ 0 w 4056549"/>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56549" h="18288" fill="none" extrusionOk="0">
                <a:moveTo>
                  <a:pt x="0" y="0"/>
                </a:moveTo>
                <a:cubicBezTo>
                  <a:pt x="324395" y="-12272"/>
                  <a:pt x="437185" y="20747"/>
                  <a:pt x="676092" y="0"/>
                </a:cubicBezTo>
                <a:cubicBezTo>
                  <a:pt x="914999" y="-20747"/>
                  <a:pt x="980886" y="20074"/>
                  <a:pt x="1271052" y="0"/>
                </a:cubicBezTo>
                <a:cubicBezTo>
                  <a:pt x="1561218" y="-20074"/>
                  <a:pt x="1609815" y="19965"/>
                  <a:pt x="1947144" y="0"/>
                </a:cubicBezTo>
                <a:cubicBezTo>
                  <a:pt x="2284473" y="-19965"/>
                  <a:pt x="2317816" y="-23682"/>
                  <a:pt x="2501539" y="0"/>
                </a:cubicBezTo>
                <a:cubicBezTo>
                  <a:pt x="2685262" y="23682"/>
                  <a:pt x="2879461" y="12712"/>
                  <a:pt x="3137065" y="0"/>
                </a:cubicBezTo>
                <a:cubicBezTo>
                  <a:pt x="3394669" y="-12712"/>
                  <a:pt x="3618306" y="-41742"/>
                  <a:pt x="4056549" y="0"/>
                </a:cubicBezTo>
                <a:cubicBezTo>
                  <a:pt x="4056201" y="6465"/>
                  <a:pt x="4056979" y="10922"/>
                  <a:pt x="4056549" y="18288"/>
                </a:cubicBezTo>
                <a:cubicBezTo>
                  <a:pt x="3807729" y="-7540"/>
                  <a:pt x="3536237" y="12619"/>
                  <a:pt x="3380458" y="18288"/>
                </a:cubicBezTo>
                <a:cubicBezTo>
                  <a:pt x="3224679" y="23957"/>
                  <a:pt x="2967497" y="23368"/>
                  <a:pt x="2663801" y="18288"/>
                </a:cubicBezTo>
                <a:cubicBezTo>
                  <a:pt x="2360105" y="13208"/>
                  <a:pt x="2359716" y="-8821"/>
                  <a:pt x="2068840" y="18288"/>
                </a:cubicBezTo>
                <a:cubicBezTo>
                  <a:pt x="1777964" y="45397"/>
                  <a:pt x="1641909" y="31681"/>
                  <a:pt x="1311618" y="18288"/>
                </a:cubicBezTo>
                <a:cubicBezTo>
                  <a:pt x="981327" y="4895"/>
                  <a:pt x="990410" y="11155"/>
                  <a:pt x="716657" y="18288"/>
                </a:cubicBezTo>
                <a:cubicBezTo>
                  <a:pt x="442904" y="25421"/>
                  <a:pt x="330722" y="13665"/>
                  <a:pt x="0" y="18288"/>
                </a:cubicBezTo>
                <a:cubicBezTo>
                  <a:pt x="75" y="12069"/>
                  <a:pt x="515" y="5650"/>
                  <a:pt x="0" y="0"/>
                </a:cubicBezTo>
                <a:close/>
              </a:path>
              <a:path w="4056549" h="18288" stroke="0" extrusionOk="0">
                <a:moveTo>
                  <a:pt x="0" y="0"/>
                </a:moveTo>
                <a:cubicBezTo>
                  <a:pt x="175099" y="13469"/>
                  <a:pt x="459673" y="14529"/>
                  <a:pt x="594961" y="0"/>
                </a:cubicBezTo>
                <a:cubicBezTo>
                  <a:pt x="730249" y="-14529"/>
                  <a:pt x="873178" y="22015"/>
                  <a:pt x="1149356" y="0"/>
                </a:cubicBezTo>
                <a:cubicBezTo>
                  <a:pt x="1425534" y="-22015"/>
                  <a:pt x="1498871" y="-21513"/>
                  <a:pt x="1744316" y="0"/>
                </a:cubicBezTo>
                <a:cubicBezTo>
                  <a:pt x="1989761" y="21513"/>
                  <a:pt x="2112991" y="-46"/>
                  <a:pt x="2420408" y="0"/>
                </a:cubicBezTo>
                <a:cubicBezTo>
                  <a:pt x="2727825" y="46"/>
                  <a:pt x="2880256" y="-10040"/>
                  <a:pt x="3137065" y="0"/>
                </a:cubicBezTo>
                <a:cubicBezTo>
                  <a:pt x="3393874" y="10040"/>
                  <a:pt x="3704325" y="-6685"/>
                  <a:pt x="4056549" y="0"/>
                </a:cubicBezTo>
                <a:cubicBezTo>
                  <a:pt x="4055732" y="6895"/>
                  <a:pt x="4055770" y="11206"/>
                  <a:pt x="4056549" y="18288"/>
                </a:cubicBezTo>
                <a:cubicBezTo>
                  <a:pt x="3812770" y="11959"/>
                  <a:pt x="3533996" y="-5717"/>
                  <a:pt x="3299327" y="18288"/>
                </a:cubicBezTo>
                <a:cubicBezTo>
                  <a:pt x="3064658" y="42293"/>
                  <a:pt x="2940381" y="24492"/>
                  <a:pt x="2744931" y="18288"/>
                </a:cubicBezTo>
                <a:cubicBezTo>
                  <a:pt x="2549481" y="12084"/>
                  <a:pt x="2252169" y="51841"/>
                  <a:pt x="1987709" y="18288"/>
                </a:cubicBezTo>
                <a:cubicBezTo>
                  <a:pt x="1723249" y="-15265"/>
                  <a:pt x="1438946" y="3423"/>
                  <a:pt x="1230487" y="18288"/>
                </a:cubicBezTo>
                <a:cubicBezTo>
                  <a:pt x="1022028" y="33153"/>
                  <a:pt x="795957" y="18596"/>
                  <a:pt x="676092" y="18288"/>
                </a:cubicBezTo>
                <a:cubicBezTo>
                  <a:pt x="556227" y="17980"/>
                  <a:pt x="334853" y="39451"/>
                  <a:pt x="0" y="18288"/>
                </a:cubicBezTo>
                <a:cubicBezTo>
                  <a:pt x="95" y="14343"/>
                  <a:pt x="742" y="6860"/>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wearing glasses and a black jacket&#10;&#10;Description automatically generated">
            <a:extLst>
              <a:ext uri="{FF2B5EF4-FFF2-40B4-BE49-F238E27FC236}">
                <a16:creationId xmlns:a16="http://schemas.microsoft.com/office/drawing/2014/main" id="{66F4BD35-2934-75AF-1AB4-F88E6FC60BF8}"/>
              </a:ext>
            </a:extLst>
          </p:cNvPr>
          <p:cNvPicPr>
            <a:picLocks noChangeAspect="1"/>
          </p:cNvPicPr>
          <p:nvPr/>
        </p:nvPicPr>
        <p:blipFill rotWithShape="1">
          <a:blip r:embed="rId4">
            <a:extLst>
              <a:ext uri="{28A0092B-C50C-407E-A947-70E740481C1C}">
                <a14:useLocalDpi xmlns:a14="http://schemas.microsoft.com/office/drawing/2010/main" val="0"/>
              </a:ext>
            </a:extLst>
          </a:blip>
          <a:srcRect l="4930" r="6181"/>
          <a:stretch/>
        </p:blipFill>
        <p:spPr>
          <a:xfrm>
            <a:off x="8582928" y="3452310"/>
            <a:ext cx="2581372" cy="2904040"/>
          </a:xfrm>
          <a:prstGeom prst="rect">
            <a:avLst/>
          </a:prstGeom>
        </p:spPr>
      </p:pic>
    </p:spTree>
    <p:extLst>
      <p:ext uri="{BB962C8B-B14F-4D97-AF65-F5344CB8AC3E}">
        <p14:creationId xmlns:p14="http://schemas.microsoft.com/office/powerpoint/2010/main" val="267581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c 22">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A0F94D-1CD5-63F8-8FCD-43A6BA894585}"/>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kern="1200" dirty="0">
                <a:solidFill>
                  <a:srgbClr val="FFFFFF"/>
                </a:solidFill>
                <a:latin typeface="+mj-lt"/>
                <a:ea typeface="+mj-ea"/>
                <a:cs typeface="+mj-cs"/>
              </a:rPr>
              <a:t>Case Study: Magic story points</a:t>
            </a:r>
          </a:p>
        </p:txBody>
      </p:sp>
      <p:sp>
        <p:nvSpPr>
          <p:cNvPr id="4" name="Text Placeholder 3">
            <a:extLst>
              <a:ext uri="{FF2B5EF4-FFF2-40B4-BE49-F238E27FC236}">
                <a16:creationId xmlns:a16="http://schemas.microsoft.com/office/drawing/2014/main" id="{90592C19-B3A4-19B7-CA0D-250C4D9AC18C}"/>
              </a:ext>
            </a:extLst>
          </p:cNvPr>
          <p:cNvSpPr>
            <a:spLocks/>
          </p:cNvSpPr>
          <p:nvPr/>
        </p:nvSpPr>
        <p:spPr>
          <a:xfrm>
            <a:off x="5237018" y="266366"/>
            <a:ext cx="3091910" cy="493906"/>
          </a:xfrm>
          <a:prstGeom prst="rect">
            <a:avLst/>
          </a:prstGeom>
        </p:spPr>
        <p:txBody>
          <a:bodyPr/>
          <a:lstStyle/>
          <a:p>
            <a:pPr defTabSz="539496">
              <a:spcAft>
                <a:spcPts val="600"/>
              </a:spcAft>
            </a:pPr>
            <a:r>
              <a:rPr lang="en-AU" sz="2400" b="1" dirty="0"/>
              <a:t>Problem</a:t>
            </a:r>
          </a:p>
        </p:txBody>
      </p:sp>
      <p:sp>
        <p:nvSpPr>
          <p:cNvPr id="5" name="Content Placeholder 4">
            <a:extLst>
              <a:ext uri="{FF2B5EF4-FFF2-40B4-BE49-F238E27FC236}">
                <a16:creationId xmlns:a16="http://schemas.microsoft.com/office/drawing/2014/main" id="{79468877-FCD1-1A4A-3E18-1DAF85A0619E}"/>
              </a:ext>
            </a:extLst>
          </p:cNvPr>
          <p:cNvSpPr>
            <a:spLocks/>
          </p:cNvSpPr>
          <p:nvPr/>
        </p:nvSpPr>
        <p:spPr>
          <a:xfrm>
            <a:off x="5237018" y="1026638"/>
            <a:ext cx="3091910" cy="5187895"/>
          </a:xfrm>
          <a:prstGeom prst="rect">
            <a:avLst/>
          </a:prstGeom>
        </p:spPr>
        <p:txBody>
          <a:bodyPr>
            <a:normAutofit/>
          </a:bodyPr>
          <a:lstStyle/>
          <a:p>
            <a:pPr marL="285750" indent="-285750" defTabSz="539496">
              <a:spcAft>
                <a:spcPts val="600"/>
              </a:spcAft>
              <a:buFont typeface="Arial" panose="020B0604020202020204" pitchFamily="34" charset="0"/>
              <a:buChar char="•"/>
            </a:pPr>
            <a:r>
              <a:rPr lang="en-AU" sz="2000" dirty="0"/>
              <a:t>On paper, this team looked rock solid.</a:t>
            </a:r>
          </a:p>
          <a:p>
            <a:pPr marL="285750" indent="-285750" defTabSz="539496">
              <a:spcAft>
                <a:spcPts val="600"/>
              </a:spcAft>
              <a:buFont typeface="Arial" panose="020B0604020202020204" pitchFamily="34" charset="0"/>
              <a:buChar char="•"/>
            </a:pPr>
            <a:r>
              <a:rPr lang="en-AU" sz="2000" dirty="0"/>
              <a:t>Steady velocity, which should have meant reliable projections.</a:t>
            </a:r>
          </a:p>
          <a:p>
            <a:pPr marL="285750" indent="-285750" defTabSz="539496">
              <a:spcAft>
                <a:spcPts val="600"/>
              </a:spcAft>
              <a:buFont typeface="Arial" panose="020B0604020202020204" pitchFamily="34" charset="0"/>
              <a:buChar char="•"/>
            </a:pPr>
            <a:r>
              <a:rPr lang="en-AU" sz="2000" dirty="0"/>
              <a:t>Team was gaming the system.</a:t>
            </a:r>
          </a:p>
          <a:p>
            <a:pPr marL="285750" indent="-285750" defTabSz="539496">
              <a:spcAft>
                <a:spcPts val="600"/>
              </a:spcAft>
              <a:buFont typeface="Arial" panose="020B0604020202020204" pitchFamily="34" charset="0"/>
              <a:buChar char="•"/>
            </a:pPr>
            <a:r>
              <a:rPr lang="en-AU" sz="2000" dirty="0"/>
              <a:t>1 hour meeting every Friday to adjust the story points to “make them fit”.</a:t>
            </a:r>
          </a:p>
        </p:txBody>
      </p:sp>
      <p:sp>
        <p:nvSpPr>
          <p:cNvPr id="6" name="Text Placeholder 5">
            <a:extLst>
              <a:ext uri="{FF2B5EF4-FFF2-40B4-BE49-F238E27FC236}">
                <a16:creationId xmlns:a16="http://schemas.microsoft.com/office/drawing/2014/main" id="{2FA513BC-5B62-78DA-C84F-5BAAAA5ADDCA}"/>
              </a:ext>
            </a:extLst>
          </p:cNvPr>
          <p:cNvSpPr>
            <a:spLocks/>
          </p:cNvSpPr>
          <p:nvPr/>
        </p:nvSpPr>
        <p:spPr>
          <a:xfrm>
            <a:off x="8433610" y="266366"/>
            <a:ext cx="3107137" cy="493906"/>
          </a:xfrm>
          <a:prstGeom prst="rect">
            <a:avLst/>
          </a:prstGeom>
        </p:spPr>
        <p:txBody>
          <a:bodyPr/>
          <a:lstStyle/>
          <a:p>
            <a:pPr defTabSz="539496">
              <a:spcAft>
                <a:spcPts val="600"/>
              </a:spcAft>
            </a:pPr>
            <a:r>
              <a:rPr lang="en-AU" sz="2400" b="1" dirty="0"/>
              <a:t>No solution.</a:t>
            </a:r>
            <a:br>
              <a:rPr lang="en-AU" sz="2400" b="1" dirty="0"/>
            </a:br>
            <a:r>
              <a:rPr lang="en-AU" sz="2400" b="1" dirty="0"/>
              <a:t>Just more problems.</a:t>
            </a:r>
          </a:p>
        </p:txBody>
      </p:sp>
      <p:sp>
        <p:nvSpPr>
          <p:cNvPr id="7" name="Content Placeholder 6">
            <a:extLst>
              <a:ext uri="{FF2B5EF4-FFF2-40B4-BE49-F238E27FC236}">
                <a16:creationId xmlns:a16="http://schemas.microsoft.com/office/drawing/2014/main" id="{10A2A39D-741D-83FF-1873-CADA269CDB0F}"/>
              </a:ext>
            </a:extLst>
          </p:cNvPr>
          <p:cNvSpPr>
            <a:spLocks/>
          </p:cNvSpPr>
          <p:nvPr/>
        </p:nvSpPr>
        <p:spPr>
          <a:xfrm>
            <a:off x="8433610" y="1026638"/>
            <a:ext cx="3107137" cy="5187895"/>
          </a:xfrm>
          <a:prstGeom prst="rect">
            <a:avLst/>
          </a:prstGeom>
        </p:spPr>
        <p:txBody>
          <a:bodyPr>
            <a:normAutofit/>
          </a:bodyPr>
          <a:lstStyle/>
          <a:p>
            <a:pPr marL="285750" indent="-285750" defTabSz="539496">
              <a:spcAft>
                <a:spcPts val="600"/>
              </a:spcAft>
              <a:buFont typeface="Arial" panose="020B0604020202020204" pitchFamily="34" charset="0"/>
              <a:buChar char="•"/>
            </a:pPr>
            <a:r>
              <a:rPr lang="en-AU" sz="2000" dirty="0"/>
              <a:t>Can’t accurately project future work.</a:t>
            </a:r>
          </a:p>
          <a:p>
            <a:pPr marL="285750" indent="-285750" defTabSz="539496">
              <a:spcAft>
                <a:spcPts val="600"/>
              </a:spcAft>
              <a:buFont typeface="Arial" panose="020B0604020202020204" pitchFamily="34" charset="0"/>
              <a:buChar char="•"/>
            </a:pPr>
            <a:endParaRPr lang="en-AU" sz="2000" dirty="0"/>
          </a:p>
          <a:p>
            <a:pPr marL="285750" indent="-285750" defTabSz="539496">
              <a:spcAft>
                <a:spcPts val="600"/>
              </a:spcAft>
              <a:buFont typeface="Arial" panose="020B0604020202020204" pitchFamily="34" charset="0"/>
              <a:buChar char="•"/>
            </a:pPr>
            <a:endParaRPr lang="en-AU" sz="2000" dirty="0"/>
          </a:p>
        </p:txBody>
      </p:sp>
    </p:spTree>
    <p:extLst>
      <p:ext uri="{BB962C8B-B14F-4D97-AF65-F5344CB8AC3E}">
        <p14:creationId xmlns:p14="http://schemas.microsoft.com/office/powerpoint/2010/main" val="618030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F06915-2A50-970D-465D-56FA73557BC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93BFC7C-BA71-1D42-BFB5-15EDB89F82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1E83C1B9-1A22-76A6-C857-0FB725237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27419FE-24D0-1741-6FC8-5AD23EE0E0E9}"/>
              </a:ext>
            </a:extLst>
          </p:cNvPr>
          <p:cNvSpPr>
            <a:spLocks noGrp="1"/>
          </p:cNvSpPr>
          <p:nvPr>
            <p:ph type="title"/>
          </p:nvPr>
        </p:nvSpPr>
        <p:spPr>
          <a:xfrm>
            <a:off x="838200" y="643467"/>
            <a:ext cx="2951205" cy="5571066"/>
          </a:xfrm>
        </p:spPr>
        <p:txBody>
          <a:bodyPr>
            <a:normAutofit/>
          </a:bodyPr>
          <a:lstStyle/>
          <a:p>
            <a:r>
              <a:rPr lang="en-AU" dirty="0">
                <a:solidFill>
                  <a:srgbClr val="FFFFFF"/>
                </a:solidFill>
              </a:rPr>
              <a:t>Magic story points</a:t>
            </a:r>
          </a:p>
        </p:txBody>
      </p:sp>
      <p:sp>
        <p:nvSpPr>
          <p:cNvPr id="13" name="Rectangle: Rounded Corners 12">
            <a:extLst>
              <a:ext uri="{FF2B5EF4-FFF2-40B4-BE49-F238E27FC236}">
                <a16:creationId xmlns:a16="http://schemas.microsoft.com/office/drawing/2014/main" id="{BF67377A-629F-A46B-68A6-178E6A9A1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F9B3CB3C-3EAB-1298-2ED0-40C4C53C0683}"/>
              </a:ext>
            </a:extLst>
          </p:cNvPr>
          <p:cNvGraphicFramePr>
            <a:graphicFrameLocks noGrp="1"/>
          </p:cNvGraphicFramePr>
          <p:nvPr>
            <p:ph idx="1"/>
            <p:extLst>
              <p:ext uri="{D42A27DB-BD31-4B8C-83A1-F6EECF244321}">
                <p14:modId xmlns:p14="http://schemas.microsoft.com/office/powerpoint/2010/main" val="879789376"/>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3130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DE417E-5C24-419D-8D7D-727BC6A1FA13}"/>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sz="3400" kern="1200" dirty="0">
                <a:solidFill>
                  <a:srgbClr val="FFFFFF"/>
                </a:solidFill>
                <a:latin typeface="+mj-lt"/>
                <a:ea typeface="+mj-ea"/>
                <a:cs typeface="+mj-cs"/>
              </a:rPr>
              <a:t>Case Study: </a:t>
            </a:r>
            <a:r>
              <a:rPr lang="en-AU" sz="3400" kern="1200" dirty="0">
                <a:solidFill>
                  <a:srgbClr val="FFFFFF"/>
                </a:solidFill>
                <a:latin typeface="+mj-lt"/>
                <a:ea typeface="+mj-ea"/>
                <a:cs typeface="+mj-cs"/>
              </a:rPr>
              <a:t>Standardising</a:t>
            </a:r>
            <a:r>
              <a:rPr lang="en-US" sz="3400" kern="1200" dirty="0">
                <a:solidFill>
                  <a:srgbClr val="FFFFFF"/>
                </a:solidFill>
                <a:latin typeface="+mj-lt"/>
                <a:ea typeface="+mj-ea"/>
                <a:cs typeface="+mj-cs"/>
              </a:rPr>
              <a:t> for the sake of it</a:t>
            </a:r>
          </a:p>
        </p:txBody>
      </p:sp>
      <p:sp>
        <p:nvSpPr>
          <p:cNvPr id="4" name="Text Placeholder 3">
            <a:extLst>
              <a:ext uri="{FF2B5EF4-FFF2-40B4-BE49-F238E27FC236}">
                <a16:creationId xmlns:a16="http://schemas.microsoft.com/office/drawing/2014/main" id="{80DABD69-F416-A223-A1CC-09E8AA259430}"/>
              </a:ext>
            </a:extLst>
          </p:cNvPr>
          <p:cNvSpPr>
            <a:spLocks/>
          </p:cNvSpPr>
          <p:nvPr/>
        </p:nvSpPr>
        <p:spPr>
          <a:xfrm>
            <a:off x="5237018" y="266366"/>
            <a:ext cx="3091910" cy="493906"/>
          </a:xfrm>
          <a:prstGeom prst="rect">
            <a:avLst/>
          </a:prstGeom>
        </p:spPr>
        <p:txBody>
          <a:bodyPr/>
          <a:lstStyle/>
          <a:p>
            <a:pPr defTabSz="539496">
              <a:spcAft>
                <a:spcPts val="600"/>
              </a:spcAft>
            </a:pPr>
            <a:r>
              <a:rPr lang="en-AU" sz="2400" b="1" dirty="0"/>
              <a:t>Problem</a:t>
            </a:r>
          </a:p>
        </p:txBody>
      </p:sp>
      <p:sp>
        <p:nvSpPr>
          <p:cNvPr id="3" name="Content Placeholder 2">
            <a:extLst>
              <a:ext uri="{FF2B5EF4-FFF2-40B4-BE49-F238E27FC236}">
                <a16:creationId xmlns:a16="http://schemas.microsoft.com/office/drawing/2014/main" id="{2ABDE8C6-6E19-4D12-082C-5DA7AC8D105E}"/>
              </a:ext>
            </a:extLst>
          </p:cNvPr>
          <p:cNvSpPr>
            <a:spLocks/>
          </p:cNvSpPr>
          <p:nvPr/>
        </p:nvSpPr>
        <p:spPr>
          <a:xfrm>
            <a:off x="5237018" y="1026638"/>
            <a:ext cx="3091910" cy="5187895"/>
          </a:xfrm>
          <a:prstGeom prst="rect">
            <a:avLst/>
          </a:prstGeom>
        </p:spPr>
        <p:txBody>
          <a:bodyPr>
            <a:normAutofit/>
          </a:bodyPr>
          <a:lstStyle/>
          <a:p>
            <a:pPr marL="285750" indent="-285750" defTabSz="539496">
              <a:spcAft>
                <a:spcPts val="600"/>
              </a:spcAft>
              <a:buFont typeface="Arial" panose="020B0604020202020204" pitchFamily="34" charset="0"/>
              <a:buChar char="•"/>
            </a:pPr>
            <a:r>
              <a:rPr lang="en-AU" sz="2000" dirty="0"/>
              <a:t>Large company with multiple teams wants to adopt agile practices.</a:t>
            </a:r>
          </a:p>
          <a:p>
            <a:pPr marL="742950" lvl="1" indent="-285750" defTabSz="539496">
              <a:spcAft>
                <a:spcPts val="600"/>
              </a:spcAft>
              <a:buFont typeface="Arial" panose="020B0604020202020204" pitchFamily="34" charset="0"/>
              <a:buChar char="•"/>
            </a:pPr>
            <a:r>
              <a:rPr lang="en-AU" dirty="0"/>
              <a:t>Data team</a:t>
            </a:r>
          </a:p>
          <a:p>
            <a:pPr marL="742950" lvl="1" indent="-285750" defTabSz="539496">
              <a:spcAft>
                <a:spcPts val="600"/>
              </a:spcAft>
              <a:buFont typeface="Arial" panose="020B0604020202020204" pitchFamily="34" charset="0"/>
              <a:buChar char="•"/>
            </a:pPr>
            <a:r>
              <a:rPr lang="en-AU" dirty="0"/>
              <a:t>Integrations team</a:t>
            </a:r>
          </a:p>
          <a:p>
            <a:pPr marL="742950" lvl="1" indent="-285750" defTabSz="539496">
              <a:spcAft>
                <a:spcPts val="600"/>
              </a:spcAft>
              <a:buFont typeface="Arial" panose="020B0604020202020204" pitchFamily="34" charset="0"/>
              <a:buChar char="•"/>
            </a:pPr>
            <a:r>
              <a:rPr lang="en-AU" dirty="0"/>
              <a:t>Power Platform team</a:t>
            </a:r>
          </a:p>
          <a:p>
            <a:pPr marL="742950" lvl="1" indent="-285750" defTabSz="539496">
              <a:spcAft>
                <a:spcPts val="600"/>
              </a:spcAft>
              <a:buFont typeface="Arial" panose="020B0604020202020204" pitchFamily="34" charset="0"/>
              <a:buChar char="•"/>
            </a:pPr>
            <a:r>
              <a:rPr lang="en-AU" dirty="0"/>
              <a:t>.NET team</a:t>
            </a:r>
          </a:p>
          <a:p>
            <a:pPr marL="285750" indent="-285750" defTabSz="539496">
              <a:spcAft>
                <a:spcPts val="600"/>
              </a:spcAft>
              <a:buFont typeface="Arial" panose="020B0604020202020204" pitchFamily="34" charset="0"/>
              <a:buChar char="•"/>
            </a:pPr>
            <a:r>
              <a:rPr lang="en-AU" sz="2000" dirty="0"/>
              <a:t>Client wanted one process to rule them all. </a:t>
            </a:r>
          </a:p>
          <a:p>
            <a:pPr marL="285750" indent="-285750" defTabSz="539496">
              <a:spcAft>
                <a:spcPts val="600"/>
              </a:spcAft>
              <a:buFont typeface="Arial" panose="020B0604020202020204" pitchFamily="34" charset="0"/>
              <a:buChar char="•"/>
            </a:pPr>
            <a:r>
              <a:rPr lang="en-AU" sz="2000" dirty="0"/>
              <a:t>Different teams, different projects, different problems, different personalities.</a:t>
            </a:r>
          </a:p>
        </p:txBody>
      </p:sp>
      <p:sp>
        <p:nvSpPr>
          <p:cNvPr id="5" name="Text Placeholder 4">
            <a:extLst>
              <a:ext uri="{FF2B5EF4-FFF2-40B4-BE49-F238E27FC236}">
                <a16:creationId xmlns:a16="http://schemas.microsoft.com/office/drawing/2014/main" id="{6906F77B-7E0A-B8F2-4FC6-6D3CF767556D}"/>
              </a:ext>
            </a:extLst>
          </p:cNvPr>
          <p:cNvSpPr>
            <a:spLocks/>
          </p:cNvSpPr>
          <p:nvPr/>
        </p:nvSpPr>
        <p:spPr>
          <a:xfrm>
            <a:off x="8433610" y="266366"/>
            <a:ext cx="3107137" cy="493906"/>
          </a:xfrm>
          <a:prstGeom prst="rect">
            <a:avLst/>
          </a:prstGeom>
        </p:spPr>
        <p:txBody>
          <a:bodyPr/>
          <a:lstStyle/>
          <a:p>
            <a:pPr defTabSz="539496">
              <a:spcAft>
                <a:spcPts val="600"/>
              </a:spcAft>
            </a:pPr>
            <a:r>
              <a:rPr lang="en-AU" sz="2400" b="1" dirty="0"/>
              <a:t>Solution</a:t>
            </a:r>
          </a:p>
        </p:txBody>
      </p:sp>
      <p:sp>
        <p:nvSpPr>
          <p:cNvPr id="6" name="Content Placeholder 5">
            <a:extLst>
              <a:ext uri="{FF2B5EF4-FFF2-40B4-BE49-F238E27FC236}">
                <a16:creationId xmlns:a16="http://schemas.microsoft.com/office/drawing/2014/main" id="{9E6125CF-DE12-2D21-EED6-47AE5A3C17B9}"/>
              </a:ext>
            </a:extLst>
          </p:cNvPr>
          <p:cNvSpPr>
            <a:spLocks/>
          </p:cNvSpPr>
          <p:nvPr/>
        </p:nvSpPr>
        <p:spPr>
          <a:xfrm>
            <a:off x="8433610" y="1026638"/>
            <a:ext cx="3107137" cy="5187895"/>
          </a:xfrm>
          <a:prstGeom prst="rect">
            <a:avLst/>
          </a:prstGeom>
        </p:spPr>
        <p:txBody>
          <a:bodyPr>
            <a:normAutofit fontScale="92500" lnSpcReduction="10000"/>
          </a:bodyPr>
          <a:lstStyle/>
          <a:p>
            <a:pPr marL="285750" indent="-285750" defTabSz="539496">
              <a:spcAft>
                <a:spcPts val="600"/>
              </a:spcAft>
              <a:buFont typeface="Arial" panose="020B0604020202020204" pitchFamily="34" charset="0"/>
              <a:buChar char="•"/>
            </a:pPr>
            <a:r>
              <a:rPr lang="en-AU" sz="2000" dirty="0"/>
              <a:t>Go back to </a:t>
            </a:r>
            <a:r>
              <a:rPr lang="en-AU" sz="2000" i="1" dirty="0"/>
              <a:t>“what do you need?”</a:t>
            </a:r>
            <a:r>
              <a:rPr lang="en-AU" sz="2000" dirty="0"/>
              <a:t>.</a:t>
            </a:r>
          </a:p>
          <a:p>
            <a:pPr marL="742950" lvl="1" indent="-285750">
              <a:buFont typeface="Arial" panose="020B0604020202020204" pitchFamily="34" charset="0"/>
              <a:buChar char="•"/>
            </a:pPr>
            <a:r>
              <a:rPr lang="en-AU" dirty="0"/>
              <a:t>First </a:t>
            </a:r>
            <a:r>
              <a:rPr lang="en-AU" i="1" dirty="0"/>
              <a:t>“Standardisation”</a:t>
            </a:r>
          </a:p>
          <a:p>
            <a:pPr marL="742950" lvl="1" indent="-285750">
              <a:buFont typeface="Arial" panose="020B0604020202020204" pitchFamily="34" charset="0"/>
              <a:buChar char="•"/>
            </a:pPr>
            <a:r>
              <a:rPr lang="en-AU" dirty="0"/>
              <a:t>Then </a:t>
            </a:r>
            <a:r>
              <a:rPr lang="en-AU" i="1" dirty="0"/>
              <a:t>“Aggregated reporting”</a:t>
            </a:r>
          </a:p>
          <a:p>
            <a:pPr marL="742950" lvl="1" indent="-285750">
              <a:buFont typeface="Arial" panose="020B0604020202020204" pitchFamily="34" charset="0"/>
              <a:buChar char="•"/>
            </a:pPr>
            <a:r>
              <a:rPr lang="en-AU" dirty="0"/>
              <a:t>And finally, </a:t>
            </a:r>
            <a:r>
              <a:rPr lang="en-AU" i="1" dirty="0"/>
              <a:t>“When will the current thing be done, and how long will the next thing take?”</a:t>
            </a:r>
          </a:p>
          <a:p>
            <a:pPr marL="285750" indent="-285750" defTabSz="539496">
              <a:spcAft>
                <a:spcPts val="600"/>
              </a:spcAft>
              <a:buFont typeface="Arial" panose="020B0604020202020204" pitchFamily="34" charset="0"/>
              <a:buChar char="•"/>
            </a:pPr>
            <a:r>
              <a:rPr lang="en-AU" sz="2000" dirty="0"/>
              <a:t>It doesn’t matter what columns the teams have on their boards, whether they’re using scrum or kanban or even waterfall. What matters is answering those two questions.</a:t>
            </a:r>
          </a:p>
          <a:p>
            <a:pPr marL="285750" indent="-285750" defTabSz="539496">
              <a:spcAft>
                <a:spcPts val="600"/>
              </a:spcAft>
              <a:buFont typeface="Arial" panose="020B0604020202020204" pitchFamily="34" charset="0"/>
              <a:buChar char="•"/>
            </a:pPr>
            <a:r>
              <a:rPr lang="en-AU" sz="2000" dirty="0"/>
              <a:t>It doesn’t matter how each team gets them.</a:t>
            </a:r>
          </a:p>
        </p:txBody>
      </p:sp>
    </p:spTree>
    <p:extLst>
      <p:ext uri="{BB962C8B-B14F-4D97-AF65-F5344CB8AC3E}">
        <p14:creationId xmlns:p14="http://schemas.microsoft.com/office/powerpoint/2010/main" val="1220552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040215-029C-DEDF-E97D-E6ADF3D35EBF}"/>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EEBDF94-7607-49C7-C757-24250434FC67}"/>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kern="1200">
                <a:solidFill>
                  <a:srgbClr val="FFFFFF"/>
                </a:solidFill>
                <a:latin typeface="+mj-lt"/>
                <a:ea typeface="+mj-ea"/>
                <a:cs typeface="+mj-cs"/>
              </a:rPr>
              <a:t>Case Study: Dropping the right things</a:t>
            </a:r>
          </a:p>
        </p:txBody>
      </p:sp>
      <p:sp>
        <p:nvSpPr>
          <p:cNvPr id="4" name="Text Placeholder 3">
            <a:extLst>
              <a:ext uri="{FF2B5EF4-FFF2-40B4-BE49-F238E27FC236}">
                <a16:creationId xmlns:a16="http://schemas.microsoft.com/office/drawing/2014/main" id="{3347FB91-5BB8-9F03-42E3-69B9059A2FAE}"/>
              </a:ext>
            </a:extLst>
          </p:cNvPr>
          <p:cNvSpPr>
            <a:spLocks/>
          </p:cNvSpPr>
          <p:nvPr/>
        </p:nvSpPr>
        <p:spPr>
          <a:xfrm>
            <a:off x="5203898" y="266366"/>
            <a:ext cx="3091910" cy="493906"/>
          </a:xfrm>
          <a:prstGeom prst="rect">
            <a:avLst/>
          </a:prstGeom>
        </p:spPr>
        <p:txBody>
          <a:bodyPr/>
          <a:lstStyle/>
          <a:p>
            <a:pPr defTabSz="539496">
              <a:spcAft>
                <a:spcPts val="600"/>
              </a:spcAft>
            </a:pPr>
            <a:r>
              <a:rPr lang="en-AU" sz="2400" b="1" dirty="0"/>
              <a:t>Problem</a:t>
            </a:r>
          </a:p>
        </p:txBody>
      </p:sp>
      <p:sp>
        <p:nvSpPr>
          <p:cNvPr id="3" name="Content Placeholder 2">
            <a:extLst>
              <a:ext uri="{FF2B5EF4-FFF2-40B4-BE49-F238E27FC236}">
                <a16:creationId xmlns:a16="http://schemas.microsoft.com/office/drawing/2014/main" id="{C4B74767-01C6-12BC-8BDC-961E320E5084}"/>
              </a:ext>
            </a:extLst>
          </p:cNvPr>
          <p:cNvSpPr>
            <a:spLocks/>
          </p:cNvSpPr>
          <p:nvPr/>
        </p:nvSpPr>
        <p:spPr>
          <a:xfrm>
            <a:off x="5237018" y="1026638"/>
            <a:ext cx="3091910" cy="5187895"/>
          </a:xfrm>
          <a:prstGeom prst="rect">
            <a:avLst/>
          </a:prstGeom>
        </p:spPr>
        <p:txBody>
          <a:bodyPr>
            <a:normAutofit/>
          </a:bodyPr>
          <a:lstStyle/>
          <a:p>
            <a:pPr marL="285750" indent="-285750" defTabSz="539496">
              <a:spcAft>
                <a:spcPts val="600"/>
              </a:spcAft>
              <a:buFont typeface="Arial" panose="020B0604020202020204" pitchFamily="34" charset="0"/>
              <a:buChar char="•"/>
            </a:pPr>
            <a:r>
              <a:rPr lang="en-AU" sz="2000" dirty="0"/>
              <a:t>Client running a Scrum-like process.</a:t>
            </a:r>
          </a:p>
          <a:p>
            <a:pPr marL="285750" indent="-285750" defTabSz="539496">
              <a:spcAft>
                <a:spcPts val="600"/>
              </a:spcAft>
              <a:buFont typeface="Arial" panose="020B0604020202020204" pitchFamily="34" charset="0"/>
              <a:buChar char="•"/>
            </a:pPr>
            <a:r>
              <a:rPr lang="en-AU" sz="2000" dirty="0"/>
              <a:t>Changing prioritised work on a near-daily basis.</a:t>
            </a:r>
          </a:p>
          <a:p>
            <a:pPr marL="285750" indent="-285750" defTabSz="539496">
              <a:spcAft>
                <a:spcPts val="600"/>
              </a:spcAft>
              <a:buFont typeface="Arial" panose="020B0604020202020204" pitchFamily="34" charset="0"/>
              <a:buChar char="•"/>
            </a:pPr>
            <a:r>
              <a:rPr lang="en-AU" sz="2000" dirty="0"/>
              <a:t>Sprint Planning irrelevant two days into each sprint.</a:t>
            </a:r>
          </a:p>
          <a:p>
            <a:pPr marL="285750" indent="-285750" defTabSz="539496">
              <a:spcAft>
                <a:spcPts val="600"/>
              </a:spcAft>
              <a:buFont typeface="Arial" panose="020B0604020202020204" pitchFamily="34" charset="0"/>
              <a:buChar char="•"/>
            </a:pPr>
            <a:r>
              <a:rPr lang="en-AU" sz="2000" dirty="0"/>
              <a:t>Backlog reprioritised two days after Backlog Refinement.</a:t>
            </a:r>
          </a:p>
        </p:txBody>
      </p:sp>
      <p:sp>
        <p:nvSpPr>
          <p:cNvPr id="5" name="Text Placeholder 4">
            <a:extLst>
              <a:ext uri="{FF2B5EF4-FFF2-40B4-BE49-F238E27FC236}">
                <a16:creationId xmlns:a16="http://schemas.microsoft.com/office/drawing/2014/main" id="{4BE8A7E0-9E40-1B52-CC16-C62980C0EC47}"/>
              </a:ext>
            </a:extLst>
          </p:cNvPr>
          <p:cNvSpPr>
            <a:spLocks/>
          </p:cNvSpPr>
          <p:nvPr/>
        </p:nvSpPr>
        <p:spPr>
          <a:xfrm>
            <a:off x="8400490" y="266366"/>
            <a:ext cx="3107137" cy="493906"/>
          </a:xfrm>
          <a:prstGeom prst="rect">
            <a:avLst/>
          </a:prstGeom>
        </p:spPr>
        <p:txBody>
          <a:bodyPr/>
          <a:lstStyle/>
          <a:p>
            <a:pPr defTabSz="539496">
              <a:spcAft>
                <a:spcPts val="600"/>
              </a:spcAft>
            </a:pPr>
            <a:r>
              <a:rPr lang="en-AU" sz="2400" b="1" dirty="0"/>
              <a:t>Solution</a:t>
            </a:r>
          </a:p>
        </p:txBody>
      </p:sp>
      <p:sp>
        <p:nvSpPr>
          <p:cNvPr id="6" name="Content Placeholder 5">
            <a:extLst>
              <a:ext uri="{FF2B5EF4-FFF2-40B4-BE49-F238E27FC236}">
                <a16:creationId xmlns:a16="http://schemas.microsoft.com/office/drawing/2014/main" id="{993A1370-DDC6-A573-A5A2-D85AC3735A9A}"/>
              </a:ext>
            </a:extLst>
          </p:cNvPr>
          <p:cNvSpPr>
            <a:spLocks/>
          </p:cNvSpPr>
          <p:nvPr/>
        </p:nvSpPr>
        <p:spPr>
          <a:xfrm>
            <a:off x="8433610" y="1026638"/>
            <a:ext cx="3107137" cy="5187895"/>
          </a:xfrm>
          <a:prstGeom prst="rect">
            <a:avLst/>
          </a:prstGeom>
        </p:spPr>
        <p:txBody>
          <a:bodyPr>
            <a:normAutofit/>
          </a:bodyPr>
          <a:lstStyle/>
          <a:p>
            <a:pPr marL="285750" indent="-285750" defTabSz="539496">
              <a:spcAft>
                <a:spcPts val="600"/>
              </a:spcAft>
              <a:buFont typeface="Arial" panose="020B0604020202020204" pitchFamily="34" charset="0"/>
              <a:buChar char="•"/>
            </a:pPr>
            <a:r>
              <a:rPr lang="en-AU" sz="2000" dirty="0"/>
              <a:t>Lost sprints, went to kanban.</a:t>
            </a:r>
          </a:p>
          <a:p>
            <a:pPr marL="285750" indent="-285750" defTabSz="539496">
              <a:spcAft>
                <a:spcPts val="600"/>
              </a:spcAft>
              <a:buFont typeface="Arial" panose="020B0604020202020204" pitchFamily="34" charset="0"/>
              <a:buChar char="•"/>
            </a:pPr>
            <a:r>
              <a:rPr lang="en-AU" sz="2000" dirty="0"/>
              <a:t>Dropped Sprint Planning.</a:t>
            </a:r>
          </a:p>
          <a:p>
            <a:pPr marL="285750" indent="-285750" defTabSz="539496">
              <a:spcAft>
                <a:spcPts val="600"/>
              </a:spcAft>
              <a:buFont typeface="Arial" panose="020B0604020202020204" pitchFamily="34" charset="0"/>
              <a:buChar char="•"/>
            </a:pPr>
            <a:r>
              <a:rPr lang="en-AU" sz="2000" dirty="0"/>
              <a:t>Dropped Backlog Refinement.</a:t>
            </a:r>
          </a:p>
          <a:p>
            <a:pPr marL="285750" indent="-285750" defTabSz="539496">
              <a:spcAft>
                <a:spcPts val="600"/>
              </a:spcAft>
              <a:buFont typeface="Arial" panose="020B0604020202020204" pitchFamily="34" charset="0"/>
              <a:buChar char="•"/>
            </a:pPr>
            <a:r>
              <a:rPr lang="en-AU" sz="2000" dirty="0"/>
              <a:t>If you’re not getting value out of something, it’s a waste of time. </a:t>
            </a:r>
          </a:p>
          <a:p>
            <a:pPr marL="285750" indent="-285750" defTabSz="539496">
              <a:spcAft>
                <a:spcPts val="600"/>
              </a:spcAft>
              <a:buFont typeface="Arial" panose="020B0604020202020204" pitchFamily="34" charset="0"/>
              <a:buChar char="•"/>
            </a:pPr>
            <a:r>
              <a:rPr lang="en-AU" sz="2000" dirty="0"/>
              <a:t>Life’s too short to waste time on things that don’t add value.</a:t>
            </a:r>
          </a:p>
          <a:p>
            <a:pPr marL="285750" indent="-285750" defTabSz="539496">
              <a:spcAft>
                <a:spcPts val="600"/>
              </a:spcAft>
              <a:buFont typeface="Arial" panose="020B0604020202020204" pitchFamily="34" charset="0"/>
              <a:buChar char="•"/>
            </a:pPr>
            <a:endParaRPr lang="en-AU" sz="2000" dirty="0"/>
          </a:p>
        </p:txBody>
      </p:sp>
    </p:spTree>
    <p:extLst>
      <p:ext uri="{BB962C8B-B14F-4D97-AF65-F5344CB8AC3E}">
        <p14:creationId xmlns:p14="http://schemas.microsoft.com/office/powerpoint/2010/main" val="2803117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D350B8-7470-0B0A-02E7-93CF9FD75299}"/>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A04D48-E61F-6A5C-680D-90402A225419}"/>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kern="1200">
                <a:solidFill>
                  <a:srgbClr val="FFFFFF"/>
                </a:solidFill>
                <a:latin typeface="+mj-lt"/>
                <a:ea typeface="+mj-ea"/>
                <a:cs typeface="+mj-cs"/>
              </a:rPr>
              <a:t>Case Study: Dropping the wrong things</a:t>
            </a:r>
          </a:p>
        </p:txBody>
      </p:sp>
      <p:sp>
        <p:nvSpPr>
          <p:cNvPr id="4" name="Text Placeholder 3">
            <a:extLst>
              <a:ext uri="{FF2B5EF4-FFF2-40B4-BE49-F238E27FC236}">
                <a16:creationId xmlns:a16="http://schemas.microsoft.com/office/drawing/2014/main" id="{085244D1-D1E0-CC3E-C3BD-9D15EA16176D}"/>
              </a:ext>
            </a:extLst>
          </p:cNvPr>
          <p:cNvSpPr>
            <a:spLocks/>
          </p:cNvSpPr>
          <p:nvPr/>
        </p:nvSpPr>
        <p:spPr>
          <a:xfrm>
            <a:off x="5237018" y="266366"/>
            <a:ext cx="3091910" cy="493906"/>
          </a:xfrm>
          <a:prstGeom prst="rect">
            <a:avLst/>
          </a:prstGeom>
        </p:spPr>
        <p:txBody>
          <a:bodyPr/>
          <a:lstStyle/>
          <a:p>
            <a:pPr defTabSz="539496">
              <a:spcAft>
                <a:spcPts val="600"/>
              </a:spcAft>
            </a:pPr>
            <a:r>
              <a:rPr lang="en-AU" sz="2400" b="1" dirty="0"/>
              <a:t>Problem</a:t>
            </a:r>
          </a:p>
        </p:txBody>
      </p:sp>
      <p:sp>
        <p:nvSpPr>
          <p:cNvPr id="3" name="Content Placeholder 2">
            <a:extLst>
              <a:ext uri="{FF2B5EF4-FFF2-40B4-BE49-F238E27FC236}">
                <a16:creationId xmlns:a16="http://schemas.microsoft.com/office/drawing/2014/main" id="{E9D301C4-2FB6-DF67-FAA0-A93EA2403F35}"/>
              </a:ext>
            </a:extLst>
          </p:cNvPr>
          <p:cNvSpPr>
            <a:spLocks/>
          </p:cNvSpPr>
          <p:nvPr/>
        </p:nvSpPr>
        <p:spPr>
          <a:xfrm>
            <a:off x="5237018" y="1026638"/>
            <a:ext cx="3091910" cy="5187895"/>
          </a:xfrm>
          <a:prstGeom prst="rect">
            <a:avLst/>
          </a:prstGeom>
        </p:spPr>
        <p:txBody>
          <a:bodyPr>
            <a:normAutofit/>
          </a:bodyPr>
          <a:lstStyle/>
          <a:p>
            <a:pPr marL="285750" indent="-285750" defTabSz="539496">
              <a:spcAft>
                <a:spcPts val="600"/>
              </a:spcAft>
              <a:buFont typeface="Arial" panose="020B0604020202020204" pitchFamily="34" charset="0"/>
              <a:buChar char="•"/>
            </a:pPr>
            <a:r>
              <a:rPr lang="en-AU" sz="2000" i="1" dirty="0"/>
              <a:t>“We’re under the pump; we need to cut back on meetings.”</a:t>
            </a:r>
          </a:p>
          <a:p>
            <a:pPr algn="r" defTabSz="539496">
              <a:spcAft>
                <a:spcPts val="600"/>
              </a:spcAft>
            </a:pPr>
            <a:r>
              <a:rPr lang="en-AU" sz="2000" dirty="0"/>
              <a:t>- Many teams</a:t>
            </a:r>
          </a:p>
          <a:p>
            <a:pPr marL="285750" indent="-285750" defTabSz="539496">
              <a:spcAft>
                <a:spcPts val="600"/>
              </a:spcAft>
              <a:buFont typeface="Arial" panose="020B0604020202020204" pitchFamily="34" charset="0"/>
              <a:buChar char="•"/>
            </a:pPr>
            <a:r>
              <a:rPr lang="en-AU" sz="2000" dirty="0"/>
              <a:t>Which is the first ceremony dropped when times get tough and deadlines near? </a:t>
            </a:r>
            <a:br>
              <a:rPr lang="en-AU" sz="2000" dirty="0"/>
            </a:br>
            <a:r>
              <a:rPr lang="en-AU" sz="2000" dirty="0"/>
              <a:t>Retro.</a:t>
            </a:r>
          </a:p>
          <a:p>
            <a:pPr marL="285750" indent="-285750" defTabSz="539496">
              <a:spcAft>
                <a:spcPts val="600"/>
              </a:spcAft>
              <a:buFont typeface="Arial" panose="020B0604020202020204" pitchFamily="34" charset="0"/>
              <a:buChar char="•"/>
            </a:pPr>
            <a:r>
              <a:rPr lang="en-AU" sz="2000" dirty="0"/>
              <a:t>Which ceremony has the potential to make the greatest impact when times get tough? </a:t>
            </a:r>
            <a:br>
              <a:rPr lang="en-AU" sz="2000" dirty="0"/>
            </a:br>
            <a:r>
              <a:rPr lang="en-AU" sz="2000" dirty="0"/>
              <a:t>Retro.</a:t>
            </a:r>
          </a:p>
        </p:txBody>
      </p:sp>
      <p:sp>
        <p:nvSpPr>
          <p:cNvPr id="5" name="Text Placeholder 4">
            <a:extLst>
              <a:ext uri="{FF2B5EF4-FFF2-40B4-BE49-F238E27FC236}">
                <a16:creationId xmlns:a16="http://schemas.microsoft.com/office/drawing/2014/main" id="{D75193A7-396B-CC10-4A53-7FD392FE52C3}"/>
              </a:ext>
            </a:extLst>
          </p:cNvPr>
          <p:cNvSpPr>
            <a:spLocks/>
          </p:cNvSpPr>
          <p:nvPr/>
        </p:nvSpPr>
        <p:spPr>
          <a:xfrm>
            <a:off x="8433610" y="266366"/>
            <a:ext cx="3107137" cy="493906"/>
          </a:xfrm>
          <a:prstGeom prst="rect">
            <a:avLst/>
          </a:prstGeom>
        </p:spPr>
        <p:txBody>
          <a:bodyPr/>
          <a:lstStyle/>
          <a:p>
            <a:pPr defTabSz="539496">
              <a:spcAft>
                <a:spcPts val="600"/>
              </a:spcAft>
            </a:pPr>
            <a:r>
              <a:rPr lang="en-AU" sz="2400" b="1" dirty="0"/>
              <a:t>Solution</a:t>
            </a:r>
          </a:p>
        </p:txBody>
      </p:sp>
      <p:sp>
        <p:nvSpPr>
          <p:cNvPr id="6" name="Content Placeholder 5">
            <a:extLst>
              <a:ext uri="{FF2B5EF4-FFF2-40B4-BE49-F238E27FC236}">
                <a16:creationId xmlns:a16="http://schemas.microsoft.com/office/drawing/2014/main" id="{1466DFF1-7630-BD1B-01CE-FE2DFF5AFAF3}"/>
              </a:ext>
            </a:extLst>
          </p:cNvPr>
          <p:cNvSpPr>
            <a:spLocks/>
          </p:cNvSpPr>
          <p:nvPr/>
        </p:nvSpPr>
        <p:spPr>
          <a:xfrm>
            <a:off x="8433610" y="1026638"/>
            <a:ext cx="3107137" cy="5187895"/>
          </a:xfrm>
          <a:prstGeom prst="rect">
            <a:avLst/>
          </a:prstGeom>
        </p:spPr>
        <p:txBody>
          <a:bodyPr>
            <a:normAutofit/>
          </a:bodyPr>
          <a:lstStyle/>
          <a:p>
            <a:pPr marL="285750" indent="-285750" defTabSz="539496">
              <a:spcAft>
                <a:spcPts val="600"/>
              </a:spcAft>
              <a:buFont typeface="Arial" panose="020B0604020202020204" pitchFamily="34" charset="0"/>
              <a:buChar char="•"/>
            </a:pPr>
            <a:r>
              <a:rPr lang="en-AU" sz="2000" dirty="0"/>
              <a:t>Don’t abandon retro’s – make them work for you. </a:t>
            </a:r>
          </a:p>
          <a:p>
            <a:pPr marL="285750" indent="-285750" defTabSz="539496">
              <a:spcAft>
                <a:spcPts val="600"/>
              </a:spcAft>
              <a:buFont typeface="Arial" panose="020B0604020202020204" pitchFamily="34" charset="0"/>
              <a:buChar char="•"/>
            </a:pPr>
            <a:r>
              <a:rPr lang="en-AU" sz="2000" dirty="0"/>
              <a:t>When the going gets tough, the tough have a retro and find ways to improve.</a:t>
            </a:r>
          </a:p>
          <a:p>
            <a:pPr marL="285750" indent="-285750" defTabSz="539496">
              <a:spcAft>
                <a:spcPts val="600"/>
              </a:spcAft>
              <a:buFont typeface="Arial" panose="020B0604020202020204" pitchFamily="34" charset="0"/>
              <a:buChar char="•"/>
            </a:pPr>
            <a:endParaRPr lang="en-AU" sz="2000" dirty="0"/>
          </a:p>
        </p:txBody>
      </p:sp>
    </p:spTree>
    <p:extLst>
      <p:ext uri="{BB962C8B-B14F-4D97-AF65-F5344CB8AC3E}">
        <p14:creationId xmlns:p14="http://schemas.microsoft.com/office/powerpoint/2010/main" val="3358324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c 3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9AA95C7-328C-B6B5-622F-DA3EC32EFA62}"/>
              </a:ext>
            </a:extLst>
          </p:cNvPr>
          <p:cNvSpPr>
            <a:spLocks noGrp="1"/>
          </p:cNvSpPr>
          <p:nvPr>
            <p:ph type="title"/>
          </p:nvPr>
        </p:nvSpPr>
        <p:spPr>
          <a:xfrm>
            <a:off x="838200" y="643467"/>
            <a:ext cx="2951205" cy="5571066"/>
          </a:xfrm>
        </p:spPr>
        <p:txBody>
          <a:bodyPr>
            <a:normAutofit/>
          </a:bodyPr>
          <a:lstStyle/>
          <a:p>
            <a:r>
              <a:rPr lang="en-AU">
                <a:solidFill>
                  <a:srgbClr val="FFFFFF"/>
                </a:solidFill>
              </a:rPr>
              <a:t>Take-aways</a:t>
            </a:r>
          </a:p>
        </p:txBody>
      </p:sp>
      <p:sp>
        <p:nvSpPr>
          <p:cNvPr id="32" name="Rectangle: Rounded Corners 31">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3" name="Content Placeholder 2">
            <a:extLst>
              <a:ext uri="{FF2B5EF4-FFF2-40B4-BE49-F238E27FC236}">
                <a16:creationId xmlns:a16="http://schemas.microsoft.com/office/drawing/2014/main" id="{EA8EDC05-689A-C551-89A0-C3FE9615B958}"/>
              </a:ext>
            </a:extLst>
          </p:cNvPr>
          <p:cNvGraphicFramePr>
            <a:graphicFrameLocks noGrp="1"/>
          </p:cNvGraphicFramePr>
          <p:nvPr>
            <p:ph idx="1"/>
            <p:extLst>
              <p:ext uri="{D42A27DB-BD31-4B8C-83A1-F6EECF244321}">
                <p14:modId xmlns:p14="http://schemas.microsoft.com/office/powerpoint/2010/main" val="574078983"/>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03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87410" y="1674957"/>
            <a:ext cx="442464" cy="367413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87000" y="1502766"/>
            <a:ext cx="263367" cy="355218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478" y="1502766"/>
            <a:ext cx="6851009" cy="3378629"/>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959B0EFA-B731-9E6A-BFC4-67EEF7C7F5D0}"/>
              </a:ext>
            </a:extLst>
          </p:cNvPr>
          <p:cNvSpPr txBox="1"/>
          <p:nvPr/>
        </p:nvSpPr>
        <p:spPr>
          <a:xfrm>
            <a:off x="1870445" y="1650998"/>
            <a:ext cx="5697841" cy="14347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776027" hangingPunct="0">
              <a:spcAft>
                <a:spcPts val="327"/>
              </a:spcAft>
            </a:pPr>
            <a:r>
              <a:rPr lang="en-US" sz="4370" dirty="0">
                <a:solidFill>
                  <a:srgbClr val="555555"/>
                </a:solidFill>
              </a:rPr>
              <a:t>Who’s got their own story</a:t>
            </a:r>
            <a:r>
              <a:rPr lang="en-US" sz="4370" kern="1200" dirty="0">
                <a:solidFill>
                  <a:srgbClr val="555555"/>
                </a:solidFill>
                <a:latin typeface="+mn-lt"/>
                <a:ea typeface="+mn-ea"/>
                <a:cs typeface="+mn-cs"/>
              </a:rPr>
              <a:t>?</a:t>
            </a:r>
            <a:endParaRPr lang="en-US" sz="3000" dirty="0">
              <a:solidFill>
                <a:schemeClr val="bg1"/>
              </a:solidFill>
              <a:sym typeface="Helvetica Neue"/>
            </a:endParaRPr>
          </a:p>
        </p:txBody>
      </p:sp>
    </p:spTree>
    <p:extLst>
      <p:ext uri="{BB962C8B-B14F-4D97-AF65-F5344CB8AC3E}">
        <p14:creationId xmlns:p14="http://schemas.microsoft.com/office/powerpoint/2010/main" val="25313661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E12350F3-DB83-413A-980B-1CEB924986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453265"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87410" y="1674957"/>
            <a:ext cx="442464" cy="3674131"/>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687000" y="1502766"/>
            <a:ext cx="263367" cy="355218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0478" y="1502766"/>
            <a:ext cx="6851009" cy="3378629"/>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959B0EFA-B731-9E6A-BFC4-67EEF7C7F5D0}"/>
              </a:ext>
            </a:extLst>
          </p:cNvPr>
          <p:cNvSpPr txBox="1"/>
          <p:nvPr/>
        </p:nvSpPr>
        <p:spPr>
          <a:xfrm>
            <a:off x="1870445" y="1987154"/>
            <a:ext cx="5697841" cy="76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1776027" hangingPunct="0">
              <a:spcAft>
                <a:spcPts val="327"/>
              </a:spcAft>
            </a:pPr>
            <a:r>
              <a:rPr lang="en-US" sz="4370" kern="1200" dirty="0">
                <a:solidFill>
                  <a:srgbClr val="555555"/>
                </a:solidFill>
                <a:latin typeface="+mn-lt"/>
                <a:ea typeface="+mn-ea"/>
                <a:cs typeface="+mn-cs"/>
              </a:rPr>
              <a:t>Questions?</a:t>
            </a:r>
            <a:endParaRPr lang="en-US" sz="3000" dirty="0">
              <a:solidFill>
                <a:schemeClr val="bg1"/>
              </a:solidFill>
              <a:sym typeface="Helvetica Neue"/>
            </a:endParaRPr>
          </a:p>
        </p:txBody>
      </p:sp>
      <p:sp>
        <p:nvSpPr>
          <p:cNvPr id="3" name="TextBox 2">
            <a:extLst>
              <a:ext uri="{FF2B5EF4-FFF2-40B4-BE49-F238E27FC236}">
                <a16:creationId xmlns:a16="http://schemas.microsoft.com/office/drawing/2014/main" id="{1C26B64B-B724-8FF5-9800-F2E1523EAE94}"/>
              </a:ext>
            </a:extLst>
          </p:cNvPr>
          <p:cNvSpPr txBox="1"/>
          <p:nvPr/>
        </p:nvSpPr>
        <p:spPr>
          <a:xfrm>
            <a:off x="1512227" y="3978283"/>
            <a:ext cx="5697841" cy="425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r" defTabSz="1776027" hangingPunct="0">
              <a:spcAft>
                <a:spcPts val="327"/>
              </a:spcAft>
            </a:pPr>
            <a:r>
              <a:rPr lang="en-US" sz="2182" kern="1200" dirty="0">
                <a:solidFill>
                  <a:srgbClr val="555555"/>
                </a:solidFill>
                <a:latin typeface="+mn-lt"/>
                <a:ea typeface="+mn-ea"/>
                <a:cs typeface="+mn-cs"/>
                <a:sym typeface="Helvetica Neue"/>
              </a:rPr>
              <a:t>Thanks.</a:t>
            </a:r>
            <a:endParaRPr lang="en-US" sz="1100" dirty="0">
              <a:solidFill>
                <a:schemeClr val="bg1"/>
              </a:solidFill>
              <a:sym typeface="Helvetica Neue"/>
            </a:endParaRPr>
          </a:p>
        </p:txBody>
      </p:sp>
    </p:spTree>
    <p:extLst>
      <p:ext uri="{BB962C8B-B14F-4D97-AF65-F5344CB8AC3E}">
        <p14:creationId xmlns:p14="http://schemas.microsoft.com/office/powerpoint/2010/main" val="36523484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97DF5D-3102-7338-3667-560BB567EE91}"/>
              </a:ext>
            </a:extLst>
          </p:cNvPr>
          <p:cNvSpPr>
            <a:spLocks noGrp="1"/>
          </p:cNvSpPr>
          <p:nvPr>
            <p:ph type="title"/>
          </p:nvPr>
        </p:nvSpPr>
        <p:spPr>
          <a:xfrm>
            <a:off x="808638" y="386930"/>
            <a:ext cx="9236700" cy="1188950"/>
          </a:xfrm>
        </p:spPr>
        <p:txBody>
          <a:bodyPr anchor="b">
            <a:normAutofit/>
          </a:bodyPr>
          <a:lstStyle/>
          <a:p>
            <a:r>
              <a:rPr lang="en-AU" sz="5400"/>
              <a:t>Abstract</a:t>
            </a:r>
          </a:p>
        </p:txBody>
      </p:sp>
      <p:grpSp>
        <p:nvGrpSpPr>
          <p:cNvPr id="24" name="Group 23">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20" name="Rectangle 19">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65322FD-A8EB-1146-42BD-DF413B85C45C}"/>
              </a:ext>
            </a:extLst>
          </p:cNvPr>
          <p:cNvSpPr>
            <a:spLocks noGrp="1"/>
          </p:cNvSpPr>
          <p:nvPr>
            <p:ph idx="1"/>
          </p:nvPr>
        </p:nvSpPr>
        <p:spPr>
          <a:xfrm>
            <a:off x="793660" y="2599509"/>
            <a:ext cx="10143668" cy="3435531"/>
          </a:xfrm>
        </p:spPr>
        <p:txBody>
          <a:bodyPr anchor="ctr">
            <a:normAutofit/>
          </a:bodyPr>
          <a:lstStyle/>
          <a:p>
            <a:pPr marL="0" indent="0">
              <a:buNone/>
            </a:pPr>
            <a:r>
              <a:rPr lang="en-AU" sz="2400"/>
              <a:t>Agile is great, except when it's not. Then it's terrible. And oh boy, have I seen some things... </a:t>
            </a:r>
          </a:p>
          <a:p>
            <a:pPr marL="0" indent="0">
              <a:buNone/>
            </a:pPr>
            <a:r>
              <a:rPr lang="en-AU" sz="2400"/>
              <a:t>In this talk I'll share the best, the worst, and the should-never-have-been parts of agile projects that I've seen over the years. </a:t>
            </a:r>
          </a:p>
          <a:p>
            <a:pPr marL="0" indent="0">
              <a:buNone/>
            </a:pPr>
            <a:r>
              <a:rPr lang="en-AU" sz="2400"/>
              <a:t>There'll be practical tips for you to take away to start improving your own projects too.  </a:t>
            </a:r>
          </a:p>
          <a:p>
            <a:pPr marL="0" indent="0">
              <a:buNone/>
            </a:pPr>
            <a:r>
              <a:rPr lang="en-AU" sz="2400"/>
              <a:t>Are we still talking about agile in 2024? Yes, because we have to.</a:t>
            </a:r>
          </a:p>
        </p:txBody>
      </p:sp>
    </p:spTree>
    <p:extLst>
      <p:ext uri="{BB962C8B-B14F-4D97-AF65-F5344CB8AC3E}">
        <p14:creationId xmlns:p14="http://schemas.microsoft.com/office/powerpoint/2010/main" val="2220493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5ED92-3A75-38B9-19D7-228D3975FE3B}"/>
              </a:ext>
            </a:extLst>
          </p:cNvPr>
          <p:cNvSpPr>
            <a:spLocks noGrp="1"/>
          </p:cNvSpPr>
          <p:nvPr>
            <p:ph type="title"/>
          </p:nvPr>
        </p:nvSpPr>
        <p:spPr>
          <a:xfrm>
            <a:off x="838201" y="365125"/>
            <a:ext cx="3816095" cy="1938076"/>
          </a:xfrm>
        </p:spPr>
        <p:txBody>
          <a:bodyPr vert="horz" lIns="91440" tIns="45720" rIns="91440" bIns="45720" rtlCol="0" anchor="ctr">
            <a:normAutofit/>
          </a:bodyPr>
          <a:lstStyle/>
          <a:p>
            <a:r>
              <a:rPr lang="en-US" kern="1200">
                <a:solidFill>
                  <a:schemeClr val="tx1"/>
                </a:solidFill>
                <a:latin typeface="+mj-lt"/>
                <a:ea typeface="+mj-ea"/>
                <a:cs typeface="+mj-cs"/>
              </a:rPr>
              <a:t>About Me</a:t>
            </a:r>
          </a:p>
        </p:txBody>
      </p:sp>
      <p:sp>
        <p:nvSpPr>
          <p:cNvPr id="5" name="Content Placeholder 4">
            <a:extLst>
              <a:ext uri="{FF2B5EF4-FFF2-40B4-BE49-F238E27FC236}">
                <a16:creationId xmlns:a16="http://schemas.microsoft.com/office/drawing/2014/main" id="{577D49BB-27CB-4E9D-EC71-AF25376BEF0D}"/>
              </a:ext>
            </a:extLst>
          </p:cNvPr>
          <p:cNvSpPr>
            <a:spLocks noGrp="1"/>
          </p:cNvSpPr>
          <p:nvPr>
            <p:ph sz="half" idx="2"/>
          </p:nvPr>
        </p:nvSpPr>
        <p:spPr>
          <a:xfrm>
            <a:off x="838201" y="2482589"/>
            <a:ext cx="3816096" cy="3694373"/>
          </a:xfrm>
        </p:spPr>
        <p:txBody>
          <a:bodyPr vert="horz" lIns="91440" tIns="45720" rIns="91440" bIns="45720" rtlCol="0">
            <a:normAutofit/>
          </a:bodyPr>
          <a:lstStyle/>
          <a:p>
            <a:pPr marL="0" indent="0">
              <a:buNone/>
            </a:pPr>
            <a:r>
              <a:rPr lang="en-US" sz="2000" dirty="0"/>
              <a:t>Chris Gilbert</a:t>
            </a:r>
          </a:p>
          <a:p>
            <a:pPr marL="0" indent="0">
              <a:buNone/>
            </a:pPr>
            <a:r>
              <a:rPr lang="en-US" sz="2000" dirty="0"/>
              <a:t>Consulting Director, </a:t>
            </a:r>
            <a:br>
              <a:rPr lang="en-US" sz="2000" dirty="0"/>
            </a:br>
            <a:r>
              <a:rPr lang="en-US" sz="2000" dirty="0"/>
              <a:t>Principal Consultant</a:t>
            </a:r>
          </a:p>
          <a:p>
            <a:pPr marL="0"/>
            <a:endParaRPr lang="en-US" sz="2000" dirty="0"/>
          </a:p>
          <a:p>
            <a:r>
              <a:rPr lang="en-US" sz="2000" dirty="0"/>
              <a:t>17 years writing code</a:t>
            </a:r>
          </a:p>
          <a:p>
            <a:r>
              <a:rPr lang="en-US" sz="2000" dirty="0"/>
              <a:t>12 year practicing agile</a:t>
            </a:r>
          </a:p>
          <a:p>
            <a:r>
              <a:rPr lang="en-US" sz="2000" dirty="0"/>
              <a:t>10 years leading projects</a:t>
            </a:r>
          </a:p>
          <a:p>
            <a:r>
              <a:rPr lang="en-US" sz="2000" dirty="0"/>
              <a:t>8 years teaching agile</a:t>
            </a:r>
          </a:p>
        </p:txBody>
      </p:sp>
      <p:pic>
        <p:nvPicPr>
          <p:cNvPr id="9" name="Content Placeholder 8" descr="A person standing in front of a group of people">
            <a:extLst>
              <a:ext uri="{FF2B5EF4-FFF2-40B4-BE49-F238E27FC236}">
                <a16:creationId xmlns:a16="http://schemas.microsoft.com/office/drawing/2014/main" id="{1EB93F1E-AED5-BF03-B82E-A05783ADF108}"/>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12028" r="-1" b="12026"/>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10" name="Picture 9" descr="A green and blue background with different logos">
            <a:extLst>
              <a:ext uri="{FF2B5EF4-FFF2-40B4-BE49-F238E27FC236}">
                <a16:creationId xmlns:a16="http://schemas.microsoft.com/office/drawing/2014/main" id="{A8D11227-E44D-9607-8177-0C091776DB22}"/>
              </a:ext>
            </a:extLst>
          </p:cNvPr>
          <p:cNvPicPr>
            <a:picLocks noChangeAspect="1"/>
          </p:cNvPicPr>
          <p:nvPr/>
        </p:nvPicPr>
        <p:blipFill rotWithShape="1">
          <a:blip r:embed="rId3">
            <a:extLst>
              <a:ext uri="{28A0092B-C50C-407E-A947-70E740481C1C}">
                <a14:useLocalDpi xmlns:a14="http://schemas.microsoft.com/office/drawing/2010/main" val="0"/>
              </a:ext>
            </a:extLst>
          </a:blip>
          <a:srcRect l="38853" r="-1" b="-1"/>
          <a:stretch/>
        </p:blipFill>
        <p:spPr>
          <a:xfrm>
            <a:off x="4719619" y="3802957"/>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941640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D177A-1E76-297C-FF38-6CD3638FA092}"/>
              </a:ext>
            </a:extLst>
          </p:cNvPr>
          <p:cNvSpPr>
            <a:spLocks noGrp="1"/>
          </p:cNvSpPr>
          <p:nvPr>
            <p:ph type="title"/>
          </p:nvPr>
        </p:nvSpPr>
        <p:spPr>
          <a:xfrm>
            <a:off x="635000" y="640823"/>
            <a:ext cx="3418659" cy="5583148"/>
          </a:xfrm>
        </p:spPr>
        <p:txBody>
          <a:bodyPr anchor="ctr">
            <a:normAutofit/>
          </a:bodyPr>
          <a:lstStyle/>
          <a:p>
            <a:r>
              <a:rPr lang="en-AU" sz="5400"/>
              <a:t>What I mean by “agile”</a:t>
            </a:r>
          </a:p>
        </p:txBody>
      </p:sp>
      <p:sp>
        <p:nvSpPr>
          <p:cNvPr id="3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ontent Placeholder 2">
            <a:extLst>
              <a:ext uri="{FF2B5EF4-FFF2-40B4-BE49-F238E27FC236}">
                <a16:creationId xmlns:a16="http://schemas.microsoft.com/office/drawing/2014/main" id="{17A4C52A-20F2-65B5-DACD-68DF94F6EA24}"/>
              </a:ext>
            </a:extLst>
          </p:cNvPr>
          <p:cNvGraphicFramePr>
            <a:graphicFrameLocks noGrp="1"/>
          </p:cNvGraphicFramePr>
          <p:nvPr>
            <p:ph idx="1"/>
            <p:extLst>
              <p:ext uri="{D42A27DB-BD31-4B8C-83A1-F6EECF244321}">
                <p14:modId xmlns:p14="http://schemas.microsoft.com/office/powerpoint/2010/main" val="210914847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079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CD219C4-B828-0656-15B2-6DEC9F4B9150}"/>
              </a:ext>
            </a:extLst>
          </p:cNvPr>
          <p:cNvSpPr>
            <a:spLocks noGrp="1"/>
          </p:cNvSpPr>
          <p:nvPr>
            <p:ph type="title"/>
          </p:nvPr>
        </p:nvSpPr>
        <p:spPr>
          <a:xfrm>
            <a:off x="1014141" y="1450655"/>
            <a:ext cx="3932030" cy="3956690"/>
          </a:xfrm>
        </p:spPr>
        <p:txBody>
          <a:bodyPr anchor="ctr">
            <a:normAutofit/>
          </a:bodyPr>
          <a:lstStyle/>
          <a:p>
            <a:r>
              <a:rPr lang="en-AU" sz="5000">
                <a:solidFill>
                  <a:schemeClr val="bg1"/>
                </a:solidFill>
              </a:rPr>
              <a:t>Retrospective Prime Directive</a:t>
            </a:r>
          </a:p>
        </p:txBody>
      </p:sp>
      <p:cxnSp>
        <p:nvCxnSpPr>
          <p:cNvPr id="10" name="Straight Connector 9">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B4EDDE5-D596-8E98-3DF1-B53F7FD5E49F}"/>
              </a:ext>
            </a:extLst>
          </p:cNvPr>
          <p:cNvSpPr>
            <a:spLocks noGrp="1"/>
          </p:cNvSpPr>
          <p:nvPr>
            <p:ph idx="1"/>
          </p:nvPr>
        </p:nvSpPr>
        <p:spPr>
          <a:xfrm>
            <a:off x="6096000" y="1108061"/>
            <a:ext cx="5008901" cy="4571972"/>
          </a:xfrm>
        </p:spPr>
        <p:txBody>
          <a:bodyPr anchor="ctr">
            <a:normAutofit/>
          </a:bodyPr>
          <a:lstStyle/>
          <a:p>
            <a:pPr marL="0" indent="0">
              <a:buNone/>
            </a:pPr>
            <a:r>
              <a:rPr lang="en-AU" sz="2000">
                <a:solidFill>
                  <a:schemeClr val="bg1"/>
                </a:solidFill>
              </a:rPr>
              <a:t>"Regardless of what we discover, we understand and truly believe that everyone did the best job they could, given what they knew at the time, their skills and abilities, the resources available, and the situation at hand."</a:t>
            </a:r>
          </a:p>
          <a:p>
            <a:pPr marL="0" indent="0">
              <a:buNone/>
            </a:pPr>
            <a:r>
              <a:rPr lang="en-AU" sz="2000">
                <a:solidFill>
                  <a:schemeClr val="bg1"/>
                </a:solidFill>
              </a:rPr>
              <a:t>-Norm Kerth, Project Retrospectives: A Handbook for Team Review</a:t>
            </a:r>
          </a:p>
        </p:txBody>
      </p:sp>
    </p:spTree>
    <p:extLst>
      <p:ext uri="{BB962C8B-B14F-4D97-AF65-F5344CB8AC3E}">
        <p14:creationId xmlns:p14="http://schemas.microsoft.com/office/powerpoint/2010/main" val="372663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c 6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E509BDB-E126-8344-BFC2-8DDC23CB0106}"/>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kern="1200">
                <a:solidFill>
                  <a:srgbClr val="FFFFFF"/>
                </a:solidFill>
                <a:latin typeface="+mj-lt"/>
                <a:ea typeface="+mj-ea"/>
                <a:cs typeface="+mj-cs"/>
              </a:rPr>
              <a:t>Case Study: Backlog Refinement</a:t>
            </a:r>
          </a:p>
        </p:txBody>
      </p:sp>
      <p:sp>
        <p:nvSpPr>
          <p:cNvPr id="4" name="Text Placeholder 3">
            <a:extLst>
              <a:ext uri="{FF2B5EF4-FFF2-40B4-BE49-F238E27FC236}">
                <a16:creationId xmlns:a16="http://schemas.microsoft.com/office/drawing/2014/main" id="{9E19E70A-497B-AD34-1E75-92FBA17E5D9D}"/>
              </a:ext>
            </a:extLst>
          </p:cNvPr>
          <p:cNvSpPr>
            <a:spLocks/>
          </p:cNvSpPr>
          <p:nvPr/>
        </p:nvSpPr>
        <p:spPr>
          <a:xfrm>
            <a:off x="5237018" y="266366"/>
            <a:ext cx="3091910" cy="493906"/>
          </a:xfrm>
          <a:prstGeom prst="rect">
            <a:avLst/>
          </a:prstGeom>
        </p:spPr>
        <p:txBody>
          <a:bodyPr/>
          <a:lstStyle/>
          <a:p>
            <a:pPr defTabSz="539496">
              <a:spcAft>
                <a:spcPts val="600"/>
              </a:spcAft>
            </a:pPr>
            <a:r>
              <a:rPr lang="en-AU" sz="2400" b="1" kern="1200" dirty="0">
                <a:solidFill>
                  <a:schemeClr val="tx1"/>
                </a:solidFill>
                <a:latin typeface="+mn-lt"/>
                <a:ea typeface="+mn-ea"/>
                <a:cs typeface="+mn-cs"/>
              </a:rPr>
              <a:t>Problem</a:t>
            </a:r>
            <a:endParaRPr lang="en-AU" sz="4400" b="1" dirty="0"/>
          </a:p>
        </p:txBody>
      </p:sp>
      <p:sp>
        <p:nvSpPr>
          <p:cNvPr id="67" name="Content Placeholder 2">
            <a:extLst>
              <a:ext uri="{FF2B5EF4-FFF2-40B4-BE49-F238E27FC236}">
                <a16:creationId xmlns:a16="http://schemas.microsoft.com/office/drawing/2014/main" id="{6A7FF636-84BD-1122-EDD7-7E8E8B7829ED}"/>
              </a:ext>
            </a:extLst>
          </p:cNvPr>
          <p:cNvSpPr>
            <a:spLocks/>
          </p:cNvSpPr>
          <p:nvPr/>
        </p:nvSpPr>
        <p:spPr>
          <a:xfrm>
            <a:off x="5237018" y="1026638"/>
            <a:ext cx="3091910" cy="5187895"/>
          </a:xfrm>
          <a:prstGeom prst="rect">
            <a:avLst/>
          </a:prstGeom>
        </p:spPr>
        <p:txBody>
          <a:bodyPr>
            <a:normAutofit/>
          </a:bodyPr>
          <a:lstStyle/>
          <a:p>
            <a:pPr marL="285750" indent="-285750" defTabSz="539496">
              <a:spcAft>
                <a:spcPts val="600"/>
              </a:spcAft>
              <a:buFont typeface="Arial" panose="020B0604020202020204" pitchFamily="34" charset="0"/>
              <a:buChar char="•"/>
            </a:pPr>
            <a:r>
              <a:rPr lang="en-AU" sz="2000" kern="1200" dirty="0">
                <a:solidFill>
                  <a:schemeClr val="tx1"/>
                </a:solidFill>
                <a:latin typeface="+mn-lt"/>
                <a:ea typeface="+mn-ea"/>
                <a:cs typeface="+mn-cs"/>
              </a:rPr>
              <a:t>Established team had a new BA. </a:t>
            </a:r>
          </a:p>
          <a:p>
            <a:pPr marL="285750" indent="-285750" defTabSz="539496">
              <a:spcAft>
                <a:spcPts val="600"/>
              </a:spcAft>
              <a:buFont typeface="Arial" panose="020B0604020202020204" pitchFamily="34" charset="0"/>
              <a:buChar char="•"/>
            </a:pPr>
            <a:r>
              <a:rPr lang="en-AU" sz="2000" kern="1200" dirty="0">
                <a:solidFill>
                  <a:schemeClr val="tx1"/>
                </a:solidFill>
                <a:latin typeface="+mn-lt"/>
                <a:ea typeface="+mn-ea"/>
                <a:cs typeface="+mn-cs"/>
              </a:rPr>
              <a:t>Good team, good BA. </a:t>
            </a:r>
          </a:p>
          <a:p>
            <a:pPr marL="285750" indent="-285750" defTabSz="539496">
              <a:spcAft>
                <a:spcPts val="600"/>
              </a:spcAft>
              <a:buFont typeface="Arial" panose="020B0604020202020204" pitchFamily="34" charset="0"/>
              <a:buChar char="•"/>
            </a:pPr>
            <a:r>
              <a:rPr lang="en-AU" sz="2000" kern="1200" dirty="0">
                <a:solidFill>
                  <a:schemeClr val="tx1"/>
                </a:solidFill>
                <a:latin typeface="+mn-lt"/>
                <a:ea typeface="+mn-ea"/>
                <a:cs typeface="+mn-cs"/>
              </a:rPr>
              <a:t>BA wrote stories the way he was used to.</a:t>
            </a:r>
          </a:p>
          <a:p>
            <a:pPr marL="285750" indent="-285750" defTabSz="539496">
              <a:spcAft>
                <a:spcPts val="600"/>
              </a:spcAft>
              <a:buFont typeface="Arial" panose="020B0604020202020204" pitchFamily="34" charset="0"/>
              <a:buChar char="•"/>
            </a:pPr>
            <a:r>
              <a:rPr lang="en-AU" sz="2000" kern="1200" dirty="0">
                <a:solidFill>
                  <a:schemeClr val="tx1"/>
                </a:solidFill>
                <a:latin typeface="+mn-lt"/>
                <a:ea typeface="+mn-ea"/>
                <a:cs typeface="+mn-cs"/>
              </a:rPr>
              <a:t>Backlog refinement sessions took an hour, and that </a:t>
            </a:r>
            <a:r>
              <a:rPr lang="en-AU" sz="2000" i="1" kern="1200" dirty="0">
                <a:solidFill>
                  <a:schemeClr val="tx1"/>
                </a:solidFill>
                <a:latin typeface="+mn-lt"/>
                <a:ea typeface="+mn-ea"/>
                <a:cs typeface="+mn-cs"/>
              </a:rPr>
              <a:t>might</a:t>
            </a:r>
            <a:r>
              <a:rPr lang="en-AU" sz="2000" kern="1200" dirty="0">
                <a:solidFill>
                  <a:schemeClr val="tx1"/>
                </a:solidFill>
                <a:latin typeface="+mn-lt"/>
                <a:ea typeface="+mn-ea"/>
                <a:cs typeface="+mn-cs"/>
              </a:rPr>
              <a:t> produce one story ready for estimation.</a:t>
            </a:r>
          </a:p>
          <a:p>
            <a:pPr marL="285750" indent="-285750" defTabSz="539496">
              <a:spcAft>
                <a:spcPts val="600"/>
              </a:spcAft>
              <a:buFont typeface="Arial" panose="020B0604020202020204" pitchFamily="34" charset="0"/>
              <a:buChar char="•"/>
            </a:pPr>
            <a:r>
              <a:rPr lang="en-AU" sz="2000" kern="1200" dirty="0">
                <a:solidFill>
                  <a:schemeClr val="tx1"/>
                </a:solidFill>
                <a:latin typeface="+mn-lt"/>
                <a:ea typeface="+mn-ea"/>
                <a:cs typeface="+mn-cs"/>
              </a:rPr>
              <a:t>Time spent refining work isn’t time spent delivering work.</a:t>
            </a:r>
            <a:endParaRPr lang="en-AU" sz="2000" dirty="0"/>
          </a:p>
        </p:txBody>
      </p:sp>
      <p:sp>
        <p:nvSpPr>
          <p:cNvPr id="5" name="Text Placeholder 4">
            <a:extLst>
              <a:ext uri="{FF2B5EF4-FFF2-40B4-BE49-F238E27FC236}">
                <a16:creationId xmlns:a16="http://schemas.microsoft.com/office/drawing/2014/main" id="{79647174-AD13-4B2D-DA65-34BA0BEFB428}"/>
              </a:ext>
            </a:extLst>
          </p:cNvPr>
          <p:cNvSpPr>
            <a:spLocks/>
          </p:cNvSpPr>
          <p:nvPr/>
        </p:nvSpPr>
        <p:spPr>
          <a:xfrm>
            <a:off x="8433610" y="266366"/>
            <a:ext cx="3107137" cy="493906"/>
          </a:xfrm>
          <a:prstGeom prst="rect">
            <a:avLst/>
          </a:prstGeom>
        </p:spPr>
        <p:txBody>
          <a:bodyPr/>
          <a:lstStyle/>
          <a:p>
            <a:pPr defTabSz="539496">
              <a:spcAft>
                <a:spcPts val="600"/>
              </a:spcAft>
            </a:pPr>
            <a:r>
              <a:rPr lang="en-AU" sz="2400" b="1" kern="1200">
                <a:solidFill>
                  <a:schemeClr val="tx1"/>
                </a:solidFill>
                <a:latin typeface="+mn-lt"/>
                <a:ea typeface="+mn-ea"/>
                <a:cs typeface="+mn-cs"/>
              </a:rPr>
              <a:t>Solution</a:t>
            </a:r>
            <a:endParaRPr lang="en-AU" sz="4400" b="1"/>
          </a:p>
        </p:txBody>
      </p:sp>
      <p:sp>
        <p:nvSpPr>
          <p:cNvPr id="6" name="Content Placeholder 5">
            <a:extLst>
              <a:ext uri="{FF2B5EF4-FFF2-40B4-BE49-F238E27FC236}">
                <a16:creationId xmlns:a16="http://schemas.microsoft.com/office/drawing/2014/main" id="{133E81A7-381C-36EC-0138-670FBFA1A6E3}"/>
              </a:ext>
            </a:extLst>
          </p:cNvPr>
          <p:cNvSpPr>
            <a:spLocks/>
          </p:cNvSpPr>
          <p:nvPr/>
        </p:nvSpPr>
        <p:spPr>
          <a:xfrm>
            <a:off x="8433610" y="1026638"/>
            <a:ext cx="3107137" cy="5187895"/>
          </a:xfrm>
          <a:prstGeom prst="rect">
            <a:avLst/>
          </a:prstGeom>
        </p:spPr>
        <p:txBody>
          <a:bodyPr>
            <a:normAutofit/>
          </a:bodyPr>
          <a:lstStyle/>
          <a:p>
            <a:pPr marL="285750" indent="-285750" defTabSz="539496">
              <a:spcAft>
                <a:spcPts val="600"/>
              </a:spcAft>
              <a:buFont typeface="Arial" panose="020B0604020202020204" pitchFamily="34" charset="0"/>
              <a:buChar char="•"/>
            </a:pPr>
            <a:r>
              <a:rPr lang="en-AU" sz="2000" b="1" i="1" kern="1200" dirty="0" err="1">
                <a:solidFill>
                  <a:schemeClr val="tx1"/>
                </a:solidFill>
                <a:latin typeface="+mn-lt"/>
                <a:ea typeface="+mn-ea"/>
                <a:cs typeface="+mn-cs"/>
              </a:rPr>
              <a:t>Pre</a:t>
            </a:r>
            <a:r>
              <a:rPr lang="en-AU" sz="2000" kern="1200" dirty="0" err="1">
                <a:solidFill>
                  <a:schemeClr val="tx1"/>
                </a:solidFill>
                <a:latin typeface="+mn-lt"/>
                <a:ea typeface="+mn-ea"/>
                <a:cs typeface="+mn-cs"/>
              </a:rPr>
              <a:t>finement</a:t>
            </a:r>
            <a:r>
              <a:rPr lang="en-AU" sz="2000" kern="1200" dirty="0">
                <a:solidFill>
                  <a:schemeClr val="tx1"/>
                </a:solidFill>
                <a:latin typeface="+mn-lt"/>
                <a:ea typeface="+mn-ea"/>
                <a:cs typeface="+mn-cs"/>
              </a:rPr>
              <a:t> sessions.</a:t>
            </a:r>
          </a:p>
          <a:p>
            <a:pPr marL="285750" indent="-285750" defTabSz="539496">
              <a:spcAft>
                <a:spcPts val="600"/>
              </a:spcAft>
              <a:buFont typeface="Arial" panose="020B0604020202020204" pitchFamily="34" charset="0"/>
              <a:buChar char="•"/>
            </a:pPr>
            <a:r>
              <a:rPr lang="en-AU" sz="2000" kern="1200" dirty="0">
                <a:solidFill>
                  <a:schemeClr val="tx1"/>
                </a:solidFill>
                <a:latin typeface="+mn-lt"/>
                <a:ea typeface="+mn-ea"/>
                <a:cs typeface="+mn-cs"/>
              </a:rPr>
              <a:t>One senior dev + BA + PO.</a:t>
            </a:r>
          </a:p>
          <a:p>
            <a:pPr marL="285750" indent="-285750" defTabSz="539496">
              <a:spcAft>
                <a:spcPts val="600"/>
              </a:spcAft>
              <a:buFont typeface="Arial" panose="020B0604020202020204" pitchFamily="34" charset="0"/>
              <a:buChar char="•"/>
            </a:pPr>
            <a:r>
              <a:rPr lang="en-AU" sz="2000" kern="1200" dirty="0">
                <a:solidFill>
                  <a:schemeClr val="tx1"/>
                </a:solidFill>
                <a:latin typeface="+mn-lt"/>
                <a:ea typeface="+mn-ea"/>
                <a:cs typeface="+mn-cs"/>
              </a:rPr>
              <a:t>Short circuited the feedback.</a:t>
            </a:r>
          </a:p>
          <a:p>
            <a:pPr marL="285750" indent="-285750" defTabSz="539496">
              <a:spcAft>
                <a:spcPts val="600"/>
              </a:spcAft>
              <a:buFont typeface="Arial" panose="020B0604020202020204" pitchFamily="34" charset="0"/>
              <a:buChar char="•"/>
            </a:pPr>
            <a:r>
              <a:rPr lang="en-AU" sz="2000" kern="1200" dirty="0">
                <a:solidFill>
                  <a:schemeClr val="tx1"/>
                </a:solidFill>
                <a:latin typeface="+mn-lt"/>
                <a:ea typeface="+mn-ea"/>
                <a:cs typeface="+mn-cs"/>
              </a:rPr>
              <a:t>Stories then took around 10 minutes to get through refinement and estimation.</a:t>
            </a:r>
            <a:endParaRPr lang="en-AU" sz="2000" dirty="0"/>
          </a:p>
        </p:txBody>
      </p:sp>
    </p:spTree>
    <p:extLst>
      <p:ext uri="{BB962C8B-B14F-4D97-AF65-F5344CB8AC3E}">
        <p14:creationId xmlns:p14="http://schemas.microsoft.com/office/powerpoint/2010/main" val="13517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c 2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4F1FDCFD-AE91-20D8-833A-E7679B976F00}"/>
              </a:ext>
            </a:extLst>
          </p:cNvPr>
          <p:cNvSpPr>
            <a:spLocks noGrp="1"/>
          </p:cNvSpPr>
          <p:nvPr>
            <p:ph type="title"/>
          </p:nvPr>
        </p:nvSpPr>
        <p:spPr>
          <a:xfrm>
            <a:off x="838200" y="643467"/>
            <a:ext cx="2951205" cy="5571066"/>
          </a:xfrm>
        </p:spPr>
        <p:txBody>
          <a:bodyPr>
            <a:normAutofit/>
          </a:bodyPr>
          <a:lstStyle/>
          <a:p>
            <a:r>
              <a:rPr lang="en-AU" dirty="0">
                <a:solidFill>
                  <a:srgbClr val="FFFFFF"/>
                </a:solidFill>
              </a:rPr>
              <a:t>Backlog Refinement</a:t>
            </a:r>
          </a:p>
        </p:txBody>
      </p:sp>
      <p:sp>
        <p:nvSpPr>
          <p:cNvPr id="27" name="Rectangle: Rounded Corners 26">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7">
            <a:extLst>
              <a:ext uri="{FF2B5EF4-FFF2-40B4-BE49-F238E27FC236}">
                <a16:creationId xmlns:a16="http://schemas.microsoft.com/office/drawing/2014/main" id="{EFBB336E-3110-3AAE-F29D-8F83BF2542CF}"/>
              </a:ext>
            </a:extLst>
          </p:cNvPr>
          <p:cNvGraphicFramePr>
            <a:graphicFrameLocks noGrp="1"/>
          </p:cNvGraphicFramePr>
          <p:nvPr>
            <p:ph idx="1"/>
            <p:extLst>
              <p:ext uri="{D42A27DB-BD31-4B8C-83A1-F6EECF244321}">
                <p14:modId xmlns:p14="http://schemas.microsoft.com/office/powerpoint/2010/main" val="3468900978"/>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48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EE223D-6FB0-CC95-9954-8449410CDFBE}"/>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45D489D-16E1-484D-867B-144368D74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9A496F5-B01E-4BF8-9D1E-C4E53B6F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225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c 15">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2906963" y="1348064"/>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B48E763-5924-4D25-5894-61856D16C548}"/>
              </a:ext>
            </a:extLst>
          </p:cNvPr>
          <p:cNvSpPr>
            <a:spLocks noGrp="1"/>
          </p:cNvSpPr>
          <p:nvPr>
            <p:ph type="title"/>
          </p:nvPr>
        </p:nvSpPr>
        <p:spPr>
          <a:xfrm>
            <a:off x="838200" y="643467"/>
            <a:ext cx="2951205" cy="5571066"/>
          </a:xfrm>
        </p:spPr>
        <p:txBody>
          <a:bodyPr vert="horz" lIns="91440" tIns="45720" rIns="91440" bIns="45720" rtlCol="0" anchor="ctr">
            <a:normAutofit/>
          </a:bodyPr>
          <a:lstStyle/>
          <a:p>
            <a:r>
              <a:rPr lang="en-US" kern="1200">
                <a:solidFill>
                  <a:srgbClr val="FFFFFF"/>
                </a:solidFill>
                <a:latin typeface="+mj-lt"/>
                <a:ea typeface="+mj-ea"/>
                <a:cs typeface="+mj-cs"/>
              </a:rPr>
              <a:t>Case Study: Planning Poker gone wrong</a:t>
            </a:r>
          </a:p>
        </p:txBody>
      </p:sp>
      <p:sp>
        <p:nvSpPr>
          <p:cNvPr id="4" name="Text Placeholder 3">
            <a:extLst>
              <a:ext uri="{FF2B5EF4-FFF2-40B4-BE49-F238E27FC236}">
                <a16:creationId xmlns:a16="http://schemas.microsoft.com/office/drawing/2014/main" id="{2B1D3769-70EB-CB5B-BE42-FC98935AAB12}"/>
              </a:ext>
            </a:extLst>
          </p:cNvPr>
          <p:cNvSpPr>
            <a:spLocks/>
          </p:cNvSpPr>
          <p:nvPr/>
        </p:nvSpPr>
        <p:spPr>
          <a:xfrm>
            <a:off x="5237018" y="266366"/>
            <a:ext cx="3091910" cy="493906"/>
          </a:xfrm>
          <a:prstGeom prst="rect">
            <a:avLst/>
          </a:prstGeom>
        </p:spPr>
        <p:txBody>
          <a:bodyPr/>
          <a:lstStyle/>
          <a:p>
            <a:pPr defTabSz="539496">
              <a:spcAft>
                <a:spcPts val="600"/>
              </a:spcAft>
            </a:pPr>
            <a:r>
              <a:rPr lang="en-AU" sz="2400" b="1" dirty="0"/>
              <a:t>Problem</a:t>
            </a:r>
          </a:p>
        </p:txBody>
      </p:sp>
      <p:sp>
        <p:nvSpPr>
          <p:cNvPr id="3" name="Content Placeholder 2">
            <a:extLst>
              <a:ext uri="{FF2B5EF4-FFF2-40B4-BE49-F238E27FC236}">
                <a16:creationId xmlns:a16="http://schemas.microsoft.com/office/drawing/2014/main" id="{CC47A087-7DD5-7C60-49E1-0230D2E0963F}"/>
              </a:ext>
            </a:extLst>
          </p:cNvPr>
          <p:cNvSpPr>
            <a:spLocks/>
          </p:cNvSpPr>
          <p:nvPr/>
        </p:nvSpPr>
        <p:spPr>
          <a:xfrm>
            <a:off x="5237018" y="1026638"/>
            <a:ext cx="3091910" cy="5187895"/>
          </a:xfrm>
          <a:prstGeom prst="rect">
            <a:avLst/>
          </a:prstGeom>
        </p:spPr>
        <p:txBody>
          <a:bodyPr>
            <a:normAutofit/>
          </a:bodyPr>
          <a:lstStyle/>
          <a:p>
            <a:pPr marL="285750" indent="-285750" defTabSz="539496">
              <a:spcAft>
                <a:spcPts val="600"/>
              </a:spcAft>
              <a:buFont typeface="Arial" panose="020B0604020202020204" pitchFamily="34" charset="0"/>
              <a:buChar char="•"/>
            </a:pPr>
            <a:r>
              <a:rPr lang="en-AU" sz="2000" dirty="0"/>
              <a:t>Team full of smart people.</a:t>
            </a:r>
          </a:p>
          <a:p>
            <a:pPr marL="285750" indent="-285750" defTabSz="539496">
              <a:spcAft>
                <a:spcPts val="600"/>
              </a:spcAft>
              <a:buFont typeface="Arial" panose="020B0604020202020204" pitchFamily="34" charset="0"/>
              <a:buChar char="•"/>
            </a:pPr>
            <a:r>
              <a:rPr lang="en-AU" sz="2000" dirty="0"/>
              <a:t>10 ways to solve every problem.</a:t>
            </a:r>
          </a:p>
          <a:p>
            <a:pPr marL="285750" indent="-285750" defTabSz="539496">
              <a:spcAft>
                <a:spcPts val="600"/>
              </a:spcAft>
              <a:buFont typeface="Arial" panose="020B0604020202020204" pitchFamily="34" charset="0"/>
              <a:buChar char="•"/>
            </a:pPr>
            <a:r>
              <a:rPr lang="en-AU" sz="2000" dirty="0"/>
              <a:t>Deep technical discussions happening during estimation sessions.</a:t>
            </a:r>
          </a:p>
          <a:p>
            <a:pPr marL="285750" indent="-285750" defTabSz="539496">
              <a:spcAft>
                <a:spcPts val="600"/>
              </a:spcAft>
              <a:buFont typeface="Arial" panose="020B0604020202020204" pitchFamily="34" charset="0"/>
              <a:buChar char="•"/>
            </a:pPr>
            <a:r>
              <a:rPr lang="en-AU" sz="2000" dirty="0"/>
              <a:t>One story estimated per hour.</a:t>
            </a:r>
          </a:p>
          <a:p>
            <a:pPr marL="285750" indent="-285750" defTabSz="539496">
              <a:spcAft>
                <a:spcPts val="600"/>
              </a:spcAft>
              <a:buFont typeface="Arial" panose="020B0604020202020204" pitchFamily="34" charset="0"/>
              <a:buChar char="•"/>
            </a:pPr>
            <a:r>
              <a:rPr lang="en-AU" sz="2000" dirty="0"/>
              <a:t>Unestimated backlog can’t be projected against.</a:t>
            </a:r>
          </a:p>
        </p:txBody>
      </p:sp>
      <p:sp>
        <p:nvSpPr>
          <p:cNvPr id="5" name="Text Placeholder 4">
            <a:extLst>
              <a:ext uri="{FF2B5EF4-FFF2-40B4-BE49-F238E27FC236}">
                <a16:creationId xmlns:a16="http://schemas.microsoft.com/office/drawing/2014/main" id="{12323FEC-FB2E-3A68-AD79-807DA17EC284}"/>
              </a:ext>
            </a:extLst>
          </p:cNvPr>
          <p:cNvSpPr>
            <a:spLocks/>
          </p:cNvSpPr>
          <p:nvPr/>
        </p:nvSpPr>
        <p:spPr>
          <a:xfrm>
            <a:off x="8433610" y="266366"/>
            <a:ext cx="3107137" cy="493906"/>
          </a:xfrm>
          <a:prstGeom prst="rect">
            <a:avLst/>
          </a:prstGeom>
        </p:spPr>
        <p:txBody>
          <a:bodyPr/>
          <a:lstStyle/>
          <a:p>
            <a:pPr defTabSz="539496">
              <a:spcAft>
                <a:spcPts val="600"/>
              </a:spcAft>
            </a:pPr>
            <a:r>
              <a:rPr lang="en-AU" sz="2400" b="1" dirty="0"/>
              <a:t>Solution</a:t>
            </a:r>
          </a:p>
        </p:txBody>
      </p:sp>
      <p:sp>
        <p:nvSpPr>
          <p:cNvPr id="6" name="Content Placeholder 5">
            <a:extLst>
              <a:ext uri="{FF2B5EF4-FFF2-40B4-BE49-F238E27FC236}">
                <a16:creationId xmlns:a16="http://schemas.microsoft.com/office/drawing/2014/main" id="{D2CEA933-CC61-A34A-706C-CAE75058E14A}"/>
              </a:ext>
            </a:extLst>
          </p:cNvPr>
          <p:cNvSpPr>
            <a:spLocks/>
          </p:cNvSpPr>
          <p:nvPr/>
        </p:nvSpPr>
        <p:spPr>
          <a:xfrm>
            <a:off x="8433610" y="1026638"/>
            <a:ext cx="3107137" cy="5187895"/>
          </a:xfrm>
          <a:prstGeom prst="rect">
            <a:avLst/>
          </a:prstGeom>
        </p:spPr>
        <p:txBody>
          <a:bodyPr>
            <a:normAutofit/>
          </a:bodyPr>
          <a:lstStyle/>
          <a:p>
            <a:pPr defTabSz="539496">
              <a:spcAft>
                <a:spcPts val="600"/>
              </a:spcAft>
            </a:pPr>
            <a:r>
              <a:rPr lang="en-AU" sz="2000" dirty="0"/>
              <a:t>Planning Poker with rules.</a:t>
            </a:r>
          </a:p>
          <a:p>
            <a:pPr marL="457200" indent="-457200" defTabSz="539496">
              <a:spcAft>
                <a:spcPts val="600"/>
              </a:spcAft>
              <a:buFont typeface="+mj-lt"/>
              <a:buAutoNum type="arabicPeriod"/>
            </a:pPr>
            <a:r>
              <a:rPr lang="en-AU" sz="2000" dirty="0"/>
              <a:t>Read the story. Do not discuss.</a:t>
            </a:r>
          </a:p>
          <a:p>
            <a:pPr marL="457200" indent="-457200" defTabSz="539496">
              <a:spcAft>
                <a:spcPts val="600"/>
              </a:spcAft>
              <a:buFont typeface="+mj-lt"/>
              <a:buAutoNum type="arabicPeriod"/>
            </a:pPr>
            <a:r>
              <a:rPr lang="en-AU" sz="2000" dirty="0"/>
              <a:t>Estimate.</a:t>
            </a:r>
          </a:p>
          <a:p>
            <a:pPr marL="457200" indent="-457200" defTabSz="539496">
              <a:spcAft>
                <a:spcPts val="600"/>
              </a:spcAft>
              <a:buFont typeface="+mj-lt"/>
              <a:buAutoNum type="arabicPeriod"/>
            </a:pPr>
            <a:r>
              <a:rPr lang="en-AU" sz="2000" dirty="0"/>
              <a:t>If differences &gt; 1, discuss and re-estimate</a:t>
            </a:r>
          </a:p>
          <a:p>
            <a:pPr marL="457200" indent="-457200" defTabSz="539496">
              <a:spcAft>
                <a:spcPts val="600"/>
              </a:spcAft>
              <a:buFont typeface="+mj-lt"/>
              <a:buAutoNum type="arabicPeriod"/>
            </a:pPr>
            <a:r>
              <a:rPr lang="en-AU" sz="2000" dirty="0"/>
              <a:t>Otherwise take the bigger number and move on</a:t>
            </a:r>
          </a:p>
        </p:txBody>
      </p:sp>
    </p:spTree>
    <p:extLst>
      <p:ext uri="{BB962C8B-B14F-4D97-AF65-F5344CB8AC3E}">
        <p14:creationId xmlns:p14="http://schemas.microsoft.com/office/powerpoint/2010/main" val="20889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15AF43-9692-3F45-BB8D-6667DEFEACB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AE5A632B-B15A-489E-8337-BC0F40DB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6E895C8D-1379-40B8-8B1B-B6F5AEAF0A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5262" y="859948"/>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355B9F-26C4-EFDF-B7AE-5EA8A666E4FC}"/>
              </a:ext>
            </a:extLst>
          </p:cNvPr>
          <p:cNvSpPr>
            <a:spLocks noGrp="1"/>
          </p:cNvSpPr>
          <p:nvPr>
            <p:ph type="title"/>
          </p:nvPr>
        </p:nvSpPr>
        <p:spPr>
          <a:xfrm>
            <a:off x="838200" y="643467"/>
            <a:ext cx="2951205" cy="5571066"/>
          </a:xfrm>
        </p:spPr>
        <p:txBody>
          <a:bodyPr>
            <a:normAutofit/>
          </a:bodyPr>
          <a:lstStyle/>
          <a:p>
            <a:r>
              <a:rPr lang="en-AU" dirty="0">
                <a:solidFill>
                  <a:srgbClr val="FFFFFF"/>
                </a:solidFill>
              </a:rPr>
              <a:t>Planning Poker gone wrong</a:t>
            </a:r>
          </a:p>
        </p:txBody>
      </p:sp>
      <p:sp>
        <p:nvSpPr>
          <p:cNvPr id="13" name="Rectangle: Rounded Corners 12">
            <a:extLst>
              <a:ext uri="{FF2B5EF4-FFF2-40B4-BE49-F238E27FC236}">
                <a16:creationId xmlns:a16="http://schemas.microsoft.com/office/drawing/2014/main" id="{651547D7-AD18-407B-A5F4-F8225B5DC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5452" y="434266"/>
            <a:ext cx="7217701" cy="5922084"/>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1157E874-EA9C-9456-B20E-C1B830A0F38E}"/>
              </a:ext>
            </a:extLst>
          </p:cNvPr>
          <p:cNvGraphicFramePr>
            <a:graphicFrameLocks noGrp="1"/>
          </p:cNvGraphicFramePr>
          <p:nvPr>
            <p:ph idx="1"/>
            <p:extLst>
              <p:ext uri="{D42A27DB-BD31-4B8C-83A1-F6EECF244321}">
                <p14:modId xmlns:p14="http://schemas.microsoft.com/office/powerpoint/2010/main" val="1602701254"/>
              </p:ext>
            </p:extLst>
          </p:nvPr>
        </p:nvGraphicFramePr>
        <p:xfrm>
          <a:off x="4763911" y="609600"/>
          <a:ext cx="6735443" cy="5564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4054636"/>
      </p:ext>
    </p:extLst>
  </p:cSld>
  <p:clrMapOvr>
    <a:masterClrMapping/>
  </p:clrMapOvr>
</p:sld>
</file>

<file path=ppt/theme/theme1.xml><?xml version="1.0" encoding="utf-8"?>
<a:theme xmlns:a="http://schemas.openxmlformats.org/drawingml/2006/main" name="Office Theme">
  <a:themeElements>
    <a:clrScheme name="SixPivot 2024">
      <a:dk1>
        <a:srgbClr val="000000"/>
      </a:dk1>
      <a:lt1>
        <a:srgbClr val="FFFFFF"/>
      </a:lt1>
      <a:dk2>
        <a:srgbClr val="009B62"/>
      </a:dk2>
      <a:lt2>
        <a:srgbClr val="CCFFCC"/>
      </a:lt2>
      <a:accent1>
        <a:srgbClr val="052F5F"/>
      </a:accent1>
      <a:accent2>
        <a:srgbClr val="009B62"/>
      </a:accent2>
      <a:accent3>
        <a:srgbClr val="81D692"/>
      </a:accent3>
      <a:accent4>
        <a:srgbClr val="CCFFCC"/>
      </a:accent4>
      <a:accent5>
        <a:srgbClr val="FF644E"/>
      </a:accent5>
      <a:accent6>
        <a:srgbClr val="FF42A1"/>
      </a:accent6>
      <a:hlink>
        <a:srgbClr val="052F5F"/>
      </a:hlink>
      <a:folHlink>
        <a:srgbClr val="052F5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SixPivot PowerPoint New</Template>
  <TotalTime>373</TotalTime>
  <Words>1617</Words>
  <Application>Microsoft Office PowerPoint</Application>
  <PresentationFormat>Widescreen</PresentationFormat>
  <Paragraphs>145</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vt:lpstr>
      <vt:lpstr>Aptos Display</vt:lpstr>
      <vt:lpstr>Arial</vt:lpstr>
      <vt:lpstr>Calibri</vt:lpstr>
      <vt:lpstr>Helvetica Neue</vt:lpstr>
      <vt:lpstr>Office Theme</vt:lpstr>
      <vt:lpstr>Agile: Use it or Lose it. Don’t Abuse it!</vt:lpstr>
      <vt:lpstr>Abstract</vt:lpstr>
      <vt:lpstr>About Me</vt:lpstr>
      <vt:lpstr>What I mean by “agile”</vt:lpstr>
      <vt:lpstr>Retrospective Prime Directive</vt:lpstr>
      <vt:lpstr>Case Study: Backlog Refinement</vt:lpstr>
      <vt:lpstr>Backlog Refinement</vt:lpstr>
      <vt:lpstr>Case Study: Planning Poker gone wrong</vt:lpstr>
      <vt:lpstr>Planning Poker gone wrong</vt:lpstr>
      <vt:lpstr>Case Study: Magic story points</vt:lpstr>
      <vt:lpstr>Magic story points</vt:lpstr>
      <vt:lpstr>Case Study: Standardising for the sake of it</vt:lpstr>
      <vt:lpstr>Case Study: Dropping the right things</vt:lpstr>
      <vt:lpstr>Case Study: Dropping the wrong things</vt:lpstr>
      <vt:lpstr>Take-aways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Use it or Lose it Don’t Abuse it</dc:title>
  <dc:creator>Chris Gilbert</dc:creator>
  <cp:lastModifiedBy>Chris Gilbert</cp:lastModifiedBy>
  <cp:revision>4</cp:revision>
  <dcterms:created xsi:type="dcterms:W3CDTF">2024-02-14T13:13:06Z</dcterms:created>
  <dcterms:modified xsi:type="dcterms:W3CDTF">2024-05-15T01:14:22Z</dcterms:modified>
</cp:coreProperties>
</file>